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70" r:id="rId5"/>
    <p:sldId id="407" r:id="rId6"/>
    <p:sldId id="369" r:id="rId7"/>
    <p:sldId id="259" r:id="rId8"/>
    <p:sldId id="528" r:id="rId9"/>
    <p:sldId id="529" r:id="rId10"/>
    <p:sldId id="507" r:id="rId11"/>
    <p:sldId id="505" r:id="rId12"/>
    <p:sldId id="525" r:id="rId13"/>
    <p:sldId id="506" r:id="rId14"/>
    <p:sldId id="503" r:id="rId15"/>
    <p:sldId id="504" r:id="rId16"/>
    <p:sldId id="461" r:id="rId17"/>
    <p:sldId id="467" r:id="rId18"/>
    <p:sldId id="468" r:id="rId19"/>
    <p:sldId id="476" r:id="rId20"/>
    <p:sldId id="477" r:id="rId21"/>
    <p:sldId id="479" r:id="rId22"/>
    <p:sldId id="480" r:id="rId23"/>
    <p:sldId id="526" r:id="rId24"/>
    <p:sldId id="486" r:id="rId25"/>
    <p:sldId id="487" r:id="rId26"/>
    <p:sldId id="489" r:id="rId27"/>
    <p:sldId id="502" r:id="rId28"/>
    <p:sldId id="492" r:id="rId29"/>
    <p:sldId id="493" r:id="rId30"/>
    <p:sldId id="495" r:id="rId31"/>
    <p:sldId id="498" r:id="rId32"/>
    <p:sldId id="499" r:id="rId33"/>
    <p:sldId id="510" r:id="rId34"/>
    <p:sldId id="511" r:id="rId35"/>
    <p:sldId id="512" r:id="rId36"/>
    <p:sldId id="522" r:id="rId37"/>
    <p:sldId id="523" r:id="rId38"/>
    <p:sldId id="515" r:id="rId39"/>
    <p:sldId id="516" r:id="rId40"/>
    <p:sldId id="517" r:id="rId41"/>
    <p:sldId id="527" r:id="rId42"/>
    <p:sldId id="520" r:id="rId43"/>
    <p:sldId id="521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44F"/>
    <a:srgbClr val="FFFFFF"/>
    <a:srgbClr val="1B5FAA"/>
    <a:srgbClr val="18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07" autoAdjust="0"/>
    <p:restoredTop sz="84474" autoAdjust="0"/>
  </p:normalViewPr>
  <p:slideViewPr>
    <p:cSldViewPr snapToGrid="0" snapToObjects="1">
      <p:cViewPr varScale="1">
        <p:scale>
          <a:sx n="72" d="100"/>
          <a:sy n="72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92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BCF3-9298-4959-A353-B91877B881C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22E70B-9CC7-46E7-81E2-94EE95FADD5F}">
      <dgm:prSet phldrT="[Text]"/>
      <dgm:spPr/>
      <dgm:t>
        <a:bodyPr/>
        <a:lstStyle/>
        <a:p>
          <a:r>
            <a:rPr lang="en-US" dirty="0" smtClean="0"/>
            <a:t>KNOW THE FAMILY</a:t>
          </a:r>
          <a:endParaRPr lang="en-US" dirty="0"/>
        </a:p>
      </dgm:t>
    </dgm:pt>
    <dgm:pt modelId="{66786028-DB2C-457F-A870-949EDE6ADB8E}" type="parTrans" cxnId="{02A3186A-C660-4D43-A767-B037DC1DD429}">
      <dgm:prSet/>
      <dgm:spPr/>
      <dgm:t>
        <a:bodyPr/>
        <a:lstStyle/>
        <a:p>
          <a:endParaRPr lang="en-US"/>
        </a:p>
      </dgm:t>
    </dgm:pt>
    <dgm:pt modelId="{2D958570-9C8F-46D8-8F4A-D1BAE5ACECEF}" type="sibTrans" cxnId="{02A3186A-C660-4D43-A767-B037DC1DD429}">
      <dgm:prSet/>
      <dgm:spPr/>
      <dgm:t>
        <a:bodyPr/>
        <a:lstStyle/>
        <a:p>
          <a:endParaRPr lang="en-US"/>
        </a:p>
      </dgm:t>
    </dgm:pt>
    <dgm:pt modelId="{64CFECAC-4754-4F3F-8BCA-E30292FC5640}">
      <dgm:prSet phldrT="[Text]"/>
      <dgm:spPr/>
      <dgm:t>
        <a:bodyPr/>
        <a:lstStyle/>
        <a:p>
          <a:r>
            <a:rPr lang="en-US" dirty="0" smtClean="0"/>
            <a:t>Extent of Maltreatment</a:t>
          </a:r>
          <a:endParaRPr lang="en-US" dirty="0"/>
        </a:p>
      </dgm:t>
    </dgm:pt>
    <dgm:pt modelId="{7B075634-5CFA-4CEC-9002-1561E52892A6}" type="parTrans" cxnId="{EC0DC7D8-4DFF-4ADB-8DB1-00AAEDE6172B}">
      <dgm:prSet/>
      <dgm:spPr/>
      <dgm:t>
        <a:bodyPr/>
        <a:lstStyle/>
        <a:p>
          <a:endParaRPr lang="en-US"/>
        </a:p>
      </dgm:t>
    </dgm:pt>
    <dgm:pt modelId="{CE078814-2300-4FA6-AB07-40C198198011}" type="sibTrans" cxnId="{EC0DC7D8-4DFF-4ADB-8DB1-00AAEDE6172B}">
      <dgm:prSet/>
      <dgm:spPr/>
      <dgm:t>
        <a:bodyPr/>
        <a:lstStyle/>
        <a:p>
          <a:endParaRPr lang="en-US"/>
        </a:p>
      </dgm:t>
    </dgm:pt>
    <dgm:pt modelId="{46894E01-0ADC-4A64-8ABC-A722F1076494}">
      <dgm:prSet phldrT="[Text]"/>
      <dgm:spPr/>
      <dgm:t>
        <a:bodyPr/>
        <a:lstStyle/>
        <a:p>
          <a:r>
            <a:rPr lang="en-US" dirty="0" smtClean="0"/>
            <a:t> Surrounding Circumstances</a:t>
          </a:r>
          <a:endParaRPr lang="en-US" dirty="0"/>
        </a:p>
      </dgm:t>
    </dgm:pt>
    <dgm:pt modelId="{DCF02D1D-B490-45F5-97EC-658281B84A1D}" type="parTrans" cxnId="{586F0693-5E26-45E7-8EA3-AE856F61E129}">
      <dgm:prSet/>
      <dgm:spPr/>
      <dgm:t>
        <a:bodyPr/>
        <a:lstStyle/>
        <a:p>
          <a:endParaRPr lang="en-US"/>
        </a:p>
      </dgm:t>
    </dgm:pt>
    <dgm:pt modelId="{82D17106-A89B-4CEE-A310-68F12F36689A}" type="sibTrans" cxnId="{586F0693-5E26-45E7-8EA3-AE856F61E129}">
      <dgm:prSet/>
      <dgm:spPr/>
      <dgm:t>
        <a:bodyPr/>
        <a:lstStyle/>
        <a:p>
          <a:endParaRPr lang="en-US"/>
        </a:p>
      </dgm:t>
    </dgm:pt>
    <dgm:pt modelId="{95708908-3F34-4E29-85AC-A064A01305F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dirty="0" smtClean="0"/>
            <a:t> Child Functioning</a:t>
          </a:r>
          <a:endParaRPr lang="en-US" dirty="0"/>
        </a:p>
      </dgm:t>
    </dgm:pt>
    <dgm:pt modelId="{C00C6378-5295-4B20-87AD-2A68EBBBB336}" type="parTrans" cxnId="{B4D587F9-264C-49C5-A46C-AFB257BAFED8}">
      <dgm:prSet/>
      <dgm:spPr/>
      <dgm:t>
        <a:bodyPr/>
        <a:lstStyle/>
        <a:p>
          <a:endParaRPr lang="en-US"/>
        </a:p>
      </dgm:t>
    </dgm:pt>
    <dgm:pt modelId="{07B3D3EB-6070-44D0-B54D-81098BBC4199}" type="sibTrans" cxnId="{B4D587F9-264C-49C5-A46C-AFB257BAFED8}">
      <dgm:prSet/>
      <dgm:spPr/>
      <dgm:t>
        <a:bodyPr/>
        <a:lstStyle/>
        <a:p>
          <a:endParaRPr lang="en-US"/>
        </a:p>
      </dgm:t>
    </dgm:pt>
    <dgm:pt modelId="{B80E5153-BCBA-4F57-AD19-3996F5EABC05}">
      <dgm:prSet phldrT="[Text]"/>
      <dgm:spPr/>
      <dgm:t>
        <a:bodyPr/>
        <a:lstStyle/>
        <a:p>
          <a:r>
            <a:rPr lang="en-US" dirty="0" smtClean="0"/>
            <a:t> Adult Functioning</a:t>
          </a:r>
          <a:endParaRPr lang="en-US" dirty="0"/>
        </a:p>
      </dgm:t>
    </dgm:pt>
    <dgm:pt modelId="{E675FA7E-FC20-40A0-B0BC-7AA3AEB0CC60}" type="parTrans" cxnId="{0DF41AB5-EE0F-4FAF-8687-054512AE890A}">
      <dgm:prSet/>
      <dgm:spPr/>
      <dgm:t>
        <a:bodyPr/>
        <a:lstStyle/>
        <a:p>
          <a:endParaRPr lang="en-US"/>
        </a:p>
      </dgm:t>
    </dgm:pt>
    <dgm:pt modelId="{0F551D71-6F69-4D37-BC9E-C323B9ECC26F}" type="sibTrans" cxnId="{0DF41AB5-EE0F-4FAF-8687-054512AE890A}">
      <dgm:prSet/>
      <dgm:spPr/>
      <dgm:t>
        <a:bodyPr/>
        <a:lstStyle/>
        <a:p>
          <a:endParaRPr lang="en-US"/>
        </a:p>
      </dgm:t>
    </dgm:pt>
    <dgm:pt modelId="{0678B93A-B5CE-4C9D-A58D-447A15239F7A}">
      <dgm:prSet phldrT="[Text]"/>
      <dgm:spPr/>
      <dgm:t>
        <a:bodyPr/>
        <a:lstStyle/>
        <a:p>
          <a:r>
            <a:rPr lang="en-US" dirty="0" smtClean="0"/>
            <a:t>Disciplinary Practices/Behavior Management</a:t>
          </a:r>
          <a:endParaRPr lang="en-US" dirty="0"/>
        </a:p>
      </dgm:t>
    </dgm:pt>
    <dgm:pt modelId="{73BEC241-FE8F-4270-999D-8BE181B02942}" type="parTrans" cxnId="{30F73E6C-C3EF-473F-8B2E-F7F7250EEBEF}">
      <dgm:prSet/>
      <dgm:spPr/>
      <dgm:t>
        <a:bodyPr/>
        <a:lstStyle/>
        <a:p>
          <a:endParaRPr lang="en-US"/>
        </a:p>
      </dgm:t>
    </dgm:pt>
    <dgm:pt modelId="{8A40B194-1520-40F2-89DE-0270F65C7F85}" type="sibTrans" cxnId="{30F73E6C-C3EF-473F-8B2E-F7F7250EEBEF}">
      <dgm:prSet/>
      <dgm:spPr/>
      <dgm:t>
        <a:bodyPr/>
        <a:lstStyle/>
        <a:p>
          <a:endParaRPr lang="en-US"/>
        </a:p>
      </dgm:t>
    </dgm:pt>
    <dgm:pt modelId="{98E8EE40-7DF6-4154-B9FE-C116C78C28CD}">
      <dgm:prSet phldrT="[Text]"/>
      <dgm:spPr/>
      <dgm:t>
        <a:bodyPr/>
        <a:lstStyle/>
        <a:p>
          <a:r>
            <a:rPr lang="en-US" dirty="0" smtClean="0"/>
            <a:t>General Parenting Practices</a:t>
          </a:r>
          <a:endParaRPr lang="en-US" dirty="0"/>
        </a:p>
      </dgm:t>
    </dgm:pt>
    <dgm:pt modelId="{27A6FEA4-28DA-4759-ABD5-235CD6DAE98D}" type="parTrans" cxnId="{54747702-8A20-4BD3-99B0-43CEE167D002}">
      <dgm:prSet/>
      <dgm:spPr/>
      <dgm:t>
        <a:bodyPr/>
        <a:lstStyle/>
        <a:p>
          <a:endParaRPr lang="en-US"/>
        </a:p>
      </dgm:t>
    </dgm:pt>
    <dgm:pt modelId="{0A29EADE-B99F-430D-B4BC-5F6CB4D93D01}" type="sibTrans" cxnId="{54747702-8A20-4BD3-99B0-43CEE167D002}">
      <dgm:prSet/>
      <dgm:spPr/>
      <dgm:t>
        <a:bodyPr/>
        <a:lstStyle/>
        <a:p>
          <a:endParaRPr lang="en-US"/>
        </a:p>
      </dgm:t>
    </dgm:pt>
    <dgm:pt modelId="{CCB99811-7F66-4AAC-923B-CC421226C948}" type="pres">
      <dgm:prSet presAssocID="{E844BCF3-9298-4959-A353-B91877B881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9A9C72-3EEA-4B97-A186-3DEC9C618EBB}" type="pres">
      <dgm:prSet presAssocID="{E844BCF3-9298-4959-A353-B91877B881CA}" presName="radial" presStyleCnt="0">
        <dgm:presLayoutVars>
          <dgm:animLvl val="ctr"/>
        </dgm:presLayoutVars>
      </dgm:prSet>
      <dgm:spPr/>
    </dgm:pt>
    <dgm:pt modelId="{9DBA92B0-68CB-4B79-B3B8-5BBF5F4A00C8}" type="pres">
      <dgm:prSet presAssocID="{DA22E70B-9CC7-46E7-81E2-94EE95FADD5F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347DF2A3-9360-445C-BDDA-62C884118BB8}" type="pres">
      <dgm:prSet presAssocID="{64CFECAC-4754-4F3F-8BCA-E30292FC5640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4744-9CD2-417F-B04F-6150A51F7A61}" type="pres">
      <dgm:prSet presAssocID="{46894E01-0ADC-4A64-8ABC-A722F1076494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4F891-FE51-427A-B87F-5AC73739559B}" type="pres">
      <dgm:prSet presAssocID="{95708908-3F34-4E29-85AC-A064A01305F9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128AD-44C6-455C-92EE-B2AEC13A3A11}" type="pres">
      <dgm:prSet presAssocID="{B80E5153-BCBA-4F57-AD19-3996F5EABC05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A28C4-9967-4D03-9F77-DFD75C144B51}" type="pres">
      <dgm:prSet presAssocID="{98E8EE40-7DF6-4154-B9FE-C116C78C28CD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554F4-2290-466A-B071-93F04CF0852C}" type="pres">
      <dgm:prSet presAssocID="{0678B93A-B5CE-4C9D-A58D-447A15239F7A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31A07-6E90-4EC9-82AE-E5B8708154AE}" type="presOf" srcId="{0678B93A-B5CE-4C9D-A58D-447A15239F7A}" destId="{0B6554F4-2290-466A-B071-93F04CF0852C}" srcOrd="0" destOrd="0" presId="urn:microsoft.com/office/officeart/2005/8/layout/radial3"/>
    <dgm:cxn modelId="{25C4D956-56E9-471E-AF15-46CD308C8191}" type="presOf" srcId="{46894E01-0ADC-4A64-8ABC-A722F1076494}" destId="{8F1E4744-9CD2-417F-B04F-6150A51F7A61}" srcOrd="0" destOrd="0" presId="urn:microsoft.com/office/officeart/2005/8/layout/radial3"/>
    <dgm:cxn modelId="{0DF41AB5-EE0F-4FAF-8687-054512AE890A}" srcId="{DA22E70B-9CC7-46E7-81E2-94EE95FADD5F}" destId="{B80E5153-BCBA-4F57-AD19-3996F5EABC05}" srcOrd="3" destOrd="0" parTransId="{E675FA7E-FC20-40A0-B0BC-7AA3AEB0CC60}" sibTransId="{0F551D71-6F69-4D37-BC9E-C323B9ECC26F}"/>
    <dgm:cxn modelId="{B4D587F9-264C-49C5-A46C-AFB257BAFED8}" srcId="{DA22E70B-9CC7-46E7-81E2-94EE95FADD5F}" destId="{95708908-3F34-4E29-85AC-A064A01305F9}" srcOrd="2" destOrd="0" parTransId="{C00C6378-5295-4B20-87AD-2A68EBBBB336}" sibTransId="{07B3D3EB-6070-44D0-B54D-81098BBC4199}"/>
    <dgm:cxn modelId="{30F73E6C-C3EF-473F-8B2E-F7F7250EEBEF}" srcId="{DA22E70B-9CC7-46E7-81E2-94EE95FADD5F}" destId="{0678B93A-B5CE-4C9D-A58D-447A15239F7A}" srcOrd="5" destOrd="0" parTransId="{73BEC241-FE8F-4270-999D-8BE181B02942}" sibTransId="{8A40B194-1520-40F2-89DE-0270F65C7F85}"/>
    <dgm:cxn modelId="{EC0DC7D8-4DFF-4ADB-8DB1-00AAEDE6172B}" srcId="{DA22E70B-9CC7-46E7-81E2-94EE95FADD5F}" destId="{64CFECAC-4754-4F3F-8BCA-E30292FC5640}" srcOrd="0" destOrd="0" parTransId="{7B075634-5CFA-4CEC-9002-1561E52892A6}" sibTransId="{CE078814-2300-4FA6-AB07-40C198198011}"/>
    <dgm:cxn modelId="{02A3186A-C660-4D43-A767-B037DC1DD429}" srcId="{E844BCF3-9298-4959-A353-B91877B881CA}" destId="{DA22E70B-9CC7-46E7-81E2-94EE95FADD5F}" srcOrd="0" destOrd="0" parTransId="{66786028-DB2C-457F-A870-949EDE6ADB8E}" sibTransId="{2D958570-9C8F-46D8-8F4A-D1BAE5ACECEF}"/>
    <dgm:cxn modelId="{586F0693-5E26-45E7-8EA3-AE856F61E129}" srcId="{DA22E70B-9CC7-46E7-81E2-94EE95FADD5F}" destId="{46894E01-0ADC-4A64-8ABC-A722F1076494}" srcOrd="1" destOrd="0" parTransId="{DCF02D1D-B490-45F5-97EC-658281B84A1D}" sibTransId="{82D17106-A89B-4CEE-A310-68F12F36689A}"/>
    <dgm:cxn modelId="{54747702-8A20-4BD3-99B0-43CEE167D002}" srcId="{DA22E70B-9CC7-46E7-81E2-94EE95FADD5F}" destId="{98E8EE40-7DF6-4154-B9FE-C116C78C28CD}" srcOrd="4" destOrd="0" parTransId="{27A6FEA4-28DA-4759-ABD5-235CD6DAE98D}" sibTransId="{0A29EADE-B99F-430D-B4BC-5F6CB4D93D01}"/>
    <dgm:cxn modelId="{215CD768-7AE3-4150-88FF-CD3C54F2DEA3}" type="presOf" srcId="{DA22E70B-9CC7-46E7-81E2-94EE95FADD5F}" destId="{9DBA92B0-68CB-4B79-B3B8-5BBF5F4A00C8}" srcOrd="0" destOrd="0" presId="urn:microsoft.com/office/officeart/2005/8/layout/radial3"/>
    <dgm:cxn modelId="{9BC20373-9D6F-4151-9FB1-478F9FEA8B20}" type="presOf" srcId="{64CFECAC-4754-4F3F-8BCA-E30292FC5640}" destId="{347DF2A3-9360-445C-BDDA-62C884118BB8}" srcOrd="0" destOrd="0" presId="urn:microsoft.com/office/officeart/2005/8/layout/radial3"/>
    <dgm:cxn modelId="{C390726A-D35A-4C8D-A055-5516C72AFC9A}" type="presOf" srcId="{B80E5153-BCBA-4F57-AD19-3996F5EABC05}" destId="{B44128AD-44C6-455C-92EE-B2AEC13A3A11}" srcOrd="0" destOrd="0" presId="urn:microsoft.com/office/officeart/2005/8/layout/radial3"/>
    <dgm:cxn modelId="{9E2B736B-61D6-447F-9A9D-D975F96EE546}" type="presOf" srcId="{98E8EE40-7DF6-4154-B9FE-C116C78C28CD}" destId="{E83A28C4-9967-4D03-9F77-DFD75C144B51}" srcOrd="0" destOrd="0" presId="urn:microsoft.com/office/officeart/2005/8/layout/radial3"/>
    <dgm:cxn modelId="{943DFB83-B37E-4551-B404-75281774A64B}" type="presOf" srcId="{E844BCF3-9298-4959-A353-B91877B881CA}" destId="{CCB99811-7F66-4AAC-923B-CC421226C948}" srcOrd="0" destOrd="0" presId="urn:microsoft.com/office/officeart/2005/8/layout/radial3"/>
    <dgm:cxn modelId="{D6F4DF9E-D83F-4CCA-BDCF-7465F0F5838E}" type="presOf" srcId="{95708908-3F34-4E29-85AC-A064A01305F9}" destId="{8B54F891-FE51-427A-B87F-5AC73739559B}" srcOrd="0" destOrd="0" presId="urn:microsoft.com/office/officeart/2005/8/layout/radial3"/>
    <dgm:cxn modelId="{84D4F929-4AD5-40F0-86D2-7A293822D222}" type="presParOf" srcId="{CCB99811-7F66-4AAC-923B-CC421226C948}" destId="{469A9C72-3EEA-4B97-A186-3DEC9C618EBB}" srcOrd="0" destOrd="0" presId="urn:microsoft.com/office/officeart/2005/8/layout/radial3"/>
    <dgm:cxn modelId="{EC6E6370-1CB8-460F-A8A4-42CF1A95543A}" type="presParOf" srcId="{469A9C72-3EEA-4B97-A186-3DEC9C618EBB}" destId="{9DBA92B0-68CB-4B79-B3B8-5BBF5F4A00C8}" srcOrd="0" destOrd="0" presId="urn:microsoft.com/office/officeart/2005/8/layout/radial3"/>
    <dgm:cxn modelId="{E461A408-B2B6-4BF7-8AC2-F59FDF15BC9C}" type="presParOf" srcId="{469A9C72-3EEA-4B97-A186-3DEC9C618EBB}" destId="{347DF2A3-9360-445C-BDDA-62C884118BB8}" srcOrd="1" destOrd="0" presId="urn:microsoft.com/office/officeart/2005/8/layout/radial3"/>
    <dgm:cxn modelId="{DC5DB525-1D5C-4A9A-A4B7-DC99E192509B}" type="presParOf" srcId="{469A9C72-3EEA-4B97-A186-3DEC9C618EBB}" destId="{8F1E4744-9CD2-417F-B04F-6150A51F7A61}" srcOrd="2" destOrd="0" presId="urn:microsoft.com/office/officeart/2005/8/layout/radial3"/>
    <dgm:cxn modelId="{5E75D2E0-3ADB-464E-9297-FBB6AB7ED666}" type="presParOf" srcId="{469A9C72-3EEA-4B97-A186-3DEC9C618EBB}" destId="{8B54F891-FE51-427A-B87F-5AC73739559B}" srcOrd="3" destOrd="0" presId="urn:microsoft.com/office/officeart/2005/8/layout/radial3"/>
    <dgm:cxn modelId="{E2D50179-ED35-44AA-8F0F-00A6497EB917}" type="presParOf" srcId="{469A9C72-3EEA-4B97-A186-3DEC9C618EBB}" destId="{B44128AD-44C6-455C-92EE-B2AEC13A3A11}" srcOrd="4" destOrd="0" presId="urn:microsoft.com/office/officeart/2005/8/layout/radial3"/>
    <dgm:cxn modelId="{638FF973-BF82-4229-9684-1ECFA1CC744E}" type="presParOf" srcId="{469A9C72-3EEA-4B97-A186-3DEC9C618EBB}" destId="{E83A28C4-9967-4D03-9F77-DFD75C144B51}" srcOrd="5" destOrd="0" presId="urn:microsoft.com/office/officeart/2005/8/layout/radial3"/>
    <dgm:cxn modelId="{A9B1D8FF-3A62-4308-A4A0-DECC3BD72E5C}" type="presParOf" srcId="{469A9C72-3EEA-4B97-A186-3DEC9C618EBB}" destId="{0B6554F4-2290-466A-B071-93F04CF0852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46B5F-C9BE-4F0F-BAB1-51F86FC73619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</dgm:pt>
    <dgm:pt modelId="{C81486A1-6FAD-4602-AC19-D22D0CFEC9DB}">
      <dgm:prSet phldrT="[Text]"/>
      <dgm:spPr>
        <a:xfrm>
          <a:off x="3269885" y="0"/>
          <a:ext cx="1520604" cy="39243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Behavioral</a:t>
          </a:r>
          <a:endParaRPr lang="en-US" b="1">
            <a:latin typeface="Cambria"/>
            <a:ea typeface="+mn-ea"/>
            <a:cs typeface="+mn-cs"/>
          </a:endParaRPr>
        </a:p>
      </dgm:t>
    </dgm:pt>
    <dgm:pt modelId="{ECC23F53-1C9F-4DB7-A4AF-E2B33DE4034C}" type="parTrans" cxnId="{6B4D9002-3B45-42A9-8827-B627C5EBB73A}">
      <dgm:prSet/>
      <dgm:spPr/>
      <dgm:t>
        <a:bodyPr/>
        <a:lstStyle/>
        <a:p>
          <a:endParaRPr lang="en-US" b="1"/>
        </a:p>
      </dgm:t>
    </dgm:pt>
    <dgm:pt modelId="{9F85C321-7119-43A7-8522-3124C6D8637F}" type="sibTrans" cxnId="{6B4D9002-3B45-42A9-8827-B627C5EBB73A}">
      <dgm:prSet/>
      <dgm:spPr/>
      <dgm:t>
        <a:bodyPr/>
        <a:lstStyle/>
        <a:p>
          <a:endParaRPr lang="en-US" b="1"/>
        </a:p>
      </dgm:t>
    </dgm:pt>
    <dgm:pt modelId="{EB50D789-8BCC-458A-99A4-C8AD8F594A8A}">
      <dgm:prSet phldrT="[Text]"/>
      <dgm:spPr>
        <a:xfrm>
          <a:off x="1635235" y="0"/>
          <a:ext cx="1520604" cy="39243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Emotional</a:t>
          </a:r>
          <a:endParaRPr lang="en-US" b="1">
            <a:latin typeface="Cambria"/>
            <a:ea typeface="+mn-ea"/>
            <a:cs typeface="+mn-cs"/>
          </a:endParaRPr>
        </a:p>
      </dgm:t>
    </dgm:pt>
    <dgm:pt modelId="{448E510E-9BB9-4B09-AB4E-981D4B7A12BE}" type="parTrans" cxnId="{1B7B89F8-BBAD-4AD9-BE0B-9C3A26295107}">
      <dgm:prSet/>
      <dgm:spPr/>
      <dgm:t>
        <a:bodyPr/>
        <a:lstStyle/>
        <a:p>
          <a:endParaRPr lang="en-US" b="1"/>
        </a:p>
      </dgm:t>
    </dgm:pt>
    <dgm:pt modelId="{21A023F9-CD60-443C-8451-D478EE7F7D2B}" type="sibTrans" cxnId="{1B7B89F8-BBAD-4AD9-BE0B-9C3A26295107}">
      <dgm:prSet/>
      <dgm:spPr/>
      <dgm:t>
        <a:bodyPr/>
        <a:lstStyle/>
        <a:p>
          <a:endParaRPr lang="en-US" b="1"/>
        </a:p>
      </dgm:t>
    </dgm:pt>
    <dgm:pt modelId="{BA9211ED-B0BC-4A8F-8079-F9D111340FC5}">
      <dgm:prSet/>
      <dgm:spPr>
        <a:xfrm>
          <a:off x="584" y="0"/>
          <a:ext cx="1520604" cy="39243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Cognitive</a:t>
          </a:r>
          <a:endParaRPr lang="en-US" b="1">
            <a:latin typeface="Cambria"/>
            <a:ea typeface="+mn-ea"/>
            <a:cs typeface="+mn-cs"/>
          </a:endParaRPr>
        </a:p>
      </dgm:t>
    </dgm:pt>
    <dgm:pt modelId="{C3EFC53D-1514-4EE9-9D05-13ACACB1AAAB}" type="parTrans" cxnId="{5B5387CA-F79B-4A26-B9C3-1957B008E308}">
      <dgm:prSet/>
      <dgm:spPr/>
      <dgm:t>
        <a:bodyPr/>
        <a:lstStyle/>
        <a:p>
          <a:endParaRPr lang="en-US" b="1"/>
        </a:p>
      </dgm:t>
    </dgm:pt>
    <dgm:pt modelId="{E641FB4B-82BC-4B9D-9B6A-C09AC54C18C9}" type="sibTrans" cxnId="{5B5387CA-F79B-4A26-B9C3-1957B008E308}">
      <dgm:prSet/>
      <dgm:spPr/>
      <dgm:t>
        <a:bodyPr/>
        <a:lstStyle/>
        <a:p>
          <a:endParaRPr lang="en-US" b="1"/>
        </a:p>
      </dgm:t>
    </dgm:pt>
    <dgm:pt modelId="{BBDEFEB4-5CA4-4E4F-BFB2-1C1831F81A91}">
      <dgm:prSet/>
      <dgm:spPr>
        <a:xfrm>
          <a:off x="152645" y="1178032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dirty="0" smtClean="0">
              <a:latin typeface="Cambria"/>
              <a:ea typeface="+mn-ea"/>
              <a:cs typeface="+mn-cs"/>
            </a:rPr>
            <a:t>Problem Solving</a:t>
          </a:r>
          <a:endParaRPr lang="en-US" b="1" dirty="0">
            <a:latin typeface="Cambria"/>
            <a:ea typeface="+mn-ea"/>
            <a:cs typeface="+mn-cs"/>
          </a:endParaRPr>
        </a:p>
      </dgm:t>
    </dgm:pt>
    <dgm:pt modelId="{91A427CA-1CDB-4786-8C13-8FDC555C102D}" type="parTrans" cxnId="{74C6D4A3-029A-4334-9725-3B48D3B56680}">
      <dgm:prSet/>
      <dgm:spPr/>
      <dgm:t>
        <a:bodyPr/>
        <a:lstStyle/>
        <a:p>
          <a:endParaRPr lang="en-US" b="1"/>
        </a:p>
      </dgm:t>
    </dgm:pt>
    <dgm:pt modelId="{4226E305-F130-44A7-B5F9-22619F9E4962}" type="sibTrans" cxnId="{74C6D4A3-029A-4334-9725-3B48D3B56680}">
      <dgm:prSet/>
      <dgm:spPr/>
      <dgm:t>
        <a:bodyPr/>
        <a:lstStyle/>
        <a:p>
          <a:endParaRPr lang="en-US" b="1"/>
        </a:p>
      </dgm:t>
    </dgm:pt>
    <dgm:pt modelId="{F9EBF1C9-5566-47C4-B1DA-509BE6F46C1C}">
      <dgm:prSet/>
      <dgm:spPr>
        <a:xfrm>
          <a:off x="152645" y="1701863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dirty="0" smtClean="0">
              <a:latin typeface="Cambria"/>
              <a:ea typeface="+mn-ea"/>
              <a:cs typeface="+mn-cs"/>
            </a:rPr>
            <a:t>Decision Making and Judgment</a:t>
          </a:r>
          <a:endParaRPr lang="en-US" b="1" dirty="0">
            <a:latin typeface="Cambria"/>
            <a:ea typeface="+mn-ea"/>
            <a:cs typeface="+mn-cs"/>
          </a:endParaRPr>
        </a:p>
      </dgm:t>
    </dgm:pt>
    <dgm:pt modelId="{F943280B-F13A-4B0C-9180-08F60024CA63}" type="parTrans" cxnId="{B5A379E1-FBFF-468D-A7C6-24C4224992EB}">
      <dgm:prSet/>
      <dgm:spPr/>
      <dgm:t>
        <a:bodyPr/>
        <a:lstStyle/>
        <a:p>
          <a:endParaRPr lang="en-US" b="1"/>
        </a:p>
      </dgm:t>
    </dgm:pt>
    <dgm:pt modelId="{255FCF75-7814-4A6D-9040-81C967E0C633}" type="sibTrans" cxnId="{B5A379E1-FBFF-468D-A7C6-24C4224992EB}">
      <dgm:prSet/>
      <dgm:spPr/>
      <dgm:t>
        <a:bodyPr/>
        <a:lstStyle/>
        <a:p>
          <a:endParaRPr lang="en-US" b="1"/>
        </a:p>
      </dgm:t>
    </dgm:pt>
    <dgm:pt modelId="{59182589-C735-4664-9DE5-57BAF37282F5}">
      <dgm:prSet/>
      <dgm:spPr>
        <a:xfrm>
          <a:off x="1787295" y="1177385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Coping and Stress Management</a:t>
          </a:r>
          <a:endParaRPr lang="en-US" b="1">
            <a:latin typeface="Cambria"/>
            <a:ea typeface="+mn-ea"/>
            <a:cs typeface="+mn-cs"/>
          </a:endParaRPr>
        </a:p>
      </dgm:t>
    </dgm:pt>
    <dgm:pt modelId="{B3AF1246-D49F-424A-9193-3C3DA6E9DE7B}" type="parTrans" cxnId="{6CC5CE60-B0B3-44B7-85BD-1AAD3DB711CD}">
      <dgm:prSet/>
      <dgm:spPr/>
      <dgm:t>
        <a:bodyPr/>
        <a:lstStyle/>
        <a:p>
          <a:endParaRPr lang="en-US" b="1"/>
        </a:p>
      </dgm:t>
    </dgm:pt>
    <dgm:pt modelId="{B875A5C1-9F57-40FF-8F5E-444ADE721B93}" type="sibTrans" cxnId="{6CC5CE60-B0B3-44B7-85BD-1AAD3DB711CD}">
      <dgm:prSet/>
      <dgm:spPr/>
      <dgm:t>
        <a:bodyPr/>
        <a:lstStyle/>
        <a:p>
          <a:endParaRPr lang="en-US" b="1"/>
        </a:p>
      </dgm:t>
    </dgm:pt>
    <dgm:pt modelId="{07AE134E-F03C-477B-8277-58227645061D}">
      <dgm:prSet/>
      <dgm:spPr>
        <a:xfrm>
          <a:off x="3421945" y="1550462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Physical Health and Capacity</a:t>
          </a:r>
          <a:endParaRPr lang="en-US" b="1">
            <a:latin typeface="Cambria"/>
            <a:ea typeface="+mn-ea"/>
            <a:cs typeface="+mn-cs"/>
          </a:endParaRPr>
        </a:p>
      </dgm:t>
    </dgm:pt>
    <dgm:pt modelId="{C2D343F6-17FE-4236-BCB3-0C604FF1D31D}" type="parTrans" cxnId="{404E882C-6034-4812-9368-DF6711345B7D}">
      <dgm:prSet/>
      <dgm:spPr/>
      <dgm:t>
        <a:bodyPr/>
        <a:lstStyle/>
        <a:p>
          <a:endParaRPr lang="en-US" b="1"/>
        </a:p>
      </dgm:t>
    </dgm:pt>
    <dgm:pt modelId="{A1CE43C5-BCFB-4A7B-8B48-3458E069A18F}" type="sibTrans" cxnId="{404E882C-6034-4812-9368-DF6711345B7D}">
      <dgm:prSet/>
      <dgm:spPr/>
      <dgm:t>
        <a:bodyPr/>
        <a:lstStyle/>
        <a:p>
          <a:endParaRPr lang="en-US" b="1"/>
        </a:p>
      </dgm:t>
    </dgm:pt>
    <dgm:pt modelId="{7DA29E79-7F70-4E71-BE89-03FA92823E47}">
      <dgm:prSet/>
      <dgm:spPr>
        <a:xfrm>
          <a:off x="3421945" y="1921239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Home and Financial Management</a:t>
          </a:r>
          <a:endParaRPr lang="en-US" b="1">
            <a:latin typeface="Cambria"/>
            <a:ea typeface="+mn-ea"/>
            <a:cs typeface="+mn-cs"/>
          </a:endParaRPr>
        </a:p>
      </dgm:t>
    </dgm:pt>
    <dgm:pt modelId="{0E223A11-0F5A-4F9C-84A4-3BFE5D99F9FE}" type="parTrans" cxnId="{614323CC-699E-4FAF-875A-C5E8222B200F}">
      <dgm:prSet/>
      <dgm:spPr/>
      <dgm:t>
        <a:bodyPr/>
        <a:lstStyle/>
        <a:p>
          <a:endParaRPr lang="en-US" b="1"/>
        </a:p>
      </dgm:t>
    </dgm:pt>
    <dgm:pt modelId="{1A9098A3-43B4-4F82-98CE-69C07873A365}" type="sibTrans" cxnId="{614323CC-699E-4FAF-875A-C5E8222B200F}">
      <dgm:prSet/>
      <dgm:spPr/>
      <dgm:t>
        <a:bodyPr/>
        <a:lstStyle/>
        <a:p>
          <a:endParaRPr lang="en-US" b="1"/>
        </a:p>
      </dgm:t>
    </dgm:pt>
    <dgm:pt modelId="{12DA5BB8-094E-426C-B291-4A65139A9131}">
      <dgm:prSet/>
      <dgm:spPr>
        <a:xfrm>
          <a:off x="3421945" y="2292017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Communication and Social Skills</a:t>
          </a:r>
          <a:endParaRPr lang="en-US" b="1">
            <a:latin typeface="Cambria"/>
            <a:ea typeface="+mn-ea"/>
            <a:cs typeface="+mn-cs"/>
          </a:endParaRPr>
        </a:p>
      </dgm:t>
    </dgm:pt>
    <dgm:pt modelId="{A9213D50-7E31-4AD2-A7CA-332B250C7242}" type="parTrans" cxnId="{E98F187A-5C0B-45FE-85CD-89648FD289CB}">
      <dgm:prSet/>
      <dgm:spPr/>
      <dgm:t>
        <a:bodyPr/>
        <a:lstStyle/>
        <a:p>
          <a:endParaRPr lang="en-US" b="1"/>
        </a:p>
      </dgm:t>
    </dgm:pt>
    <dgm:pt modelId="{6363219C-9E54-4BAE-BD39-C152D5E685B7}" type="sibTrans" cxnId="{E98F187A-5C0B-45FE-85CD-89648FD289CB}">
      <dgm:prSet/>
      <dgm:spPr/>
      <dgm:t>
        <a:bodyPr/>
        <a:lstStyle/>
        <a:p>
          <a:endParaRPr lang="en-US" b="1"/>
        </a:p>
      </dgm:t>
    </dgm:pt>
    <dgm:pt modelId="{1E48B026-B5E5-4790-AAB4-124E1F48D875}">
      <dgm:prSet/>
      <dgm:spPr>
        <a:xfrm>
          <a:off x="3421945" y="2662794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Citizenship and Community Involvement</a:t>
          </a:r>
          <a:endParaRPr lang="en-US" b="1">
            <a:latin typeface="Cambria"/>
            <a:ea typeface="+mn-ea"/>
            <a:cs typeface="+mn-cs"/>
          </a:endParaRPr>
        </a:p>
      </dgm:t>
    </dgm:pt>
    <dgm:pt modelId="{ABFA4B0B-23E2-48B6-A7CD-EBD809B68112}" type="parTrans" cxnId="{32234882-29D7-4621-8C41-D1D63F7103D6}">
      <dgm:prSet/>
      <dgm:spPr/>
      <dgm:t>
        <a:bodyPr/>
        <a:lstStyle/>
        <a:p>
          <a:endParaRPr lang="en-US" b="1"/>
        </a:p>
      </dgm:t>
    </dgm:pt>
    <dgm:pt modelId="{41D4374C-0B51-4E90-84F1-9923C704C5AB}" type="sibTrans" cxnId="{32234882-29D7-4621-8C41-D1D63F7103D6}">
      <dgm:prSet/>
      <dgm:spPr/>
      <dgm:t>
        <a:bodyPr/>
        <a:lstStyle/>
        <a:p>
          <a:endParaRPr lang="en-US" b="1"/>
        </a:p>
      </dgm:t>
    </dgm:pt>
    <dgm:pt modelId="{AFB174BA-B295-4412-9007-7262FC8C495C}">
      <dgm:prSet/>
      <dgm:spPr>
        <a:xfrm>
          <a:off x="3421945" y="3033572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Functioning within Cultural Norms</a:t>
          </a:r>
          <a:endParaRPr lang="en-US" b="1">
            <a:latin typeface="Cambria"/>
            <a:ea typeface="+mn-ea"/>
            <a:cs typeface="+mn-cs"/>
          </a:endParaRPr>
        </a:p>
      </dgm:t>
    </dgm:pt>
    <dgm:pt modelId="{9556460B-7C5D-4E41-879E-A986884A4F8F}" type="parTrans" cxnId="{351D490B-8071-453C-83E6-F95D59ABB487}">
      <dgm:prSet/>
      <dgm:spPr/>
      <dgm:t>
        <a:bodyPr/>
        <a:lstStyle/>
        <a:p>
          <a:endParaRPr lang="en-US" b="1"/>
        </a:p>
      </dgm:t>
    </dgm:pt>
    <dgm:pt modelId="{82C7891A-D606-4707-8881-33AFAB6155A5}" type="sibTrans" cxnId="{351D490B-8071-453C-83E6-F95D59ABB487}">
      <dgm:prSet/>
      <dgm:spPr/>
      <dgm:t>
        <a:bodyPr/>
        <a:lstStyle/>
        <a:p>
          <a:endParaRPr lang="en-US" b="1"/>
        </a:p>
      </dgm:t>
    </dgm:pt>
    <dgm:pt modelId="{E99EAAE5-9950-4485-A457-5328718F09D5}">
      <dgm:prSet/>
      <dgm:spPr>
        <a:xfrm>
          <a:off x="3421945" y="3404349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Income and Employment</a:t>
          </a:r>
          <a:endParaRPr lang="en-US" b="1">
            <a:latin typeface="Cambria"/>
            <a:ea typeface="+mn-ea"/>
            <a:cs typeface="+mn-cs"/>
          </a:endParaRPr>
        </a:p>
      </dgm:t>
    </dgm:pt>
    <dgm:pt modelId="{F466D927-8301-4859-B650-81036D8AC132}" type="parTrans" cxnId="{6637233A-788E-40E9-9C11-B7AF333F133B}">
      <dgm:prSet/>
      <dgm:spPr/>
      <dgm:t>
        <a:bodyPr/>
        <a:lstStyle/>
        <a:p>
          <a:endParaRPr lang="en-US" b="1"/>
        </a:p>
      </dgm:t>
    </dgm:pt>
    <dgm:pt modelId="{42BB2DA2-16B1-41B2-9B7B-D63243A96CCC}" type="sibTrans" cxnId="{6637233A-788E-40E9-9C11-B7AF333F133B}">
      <dgm:prSet/>
      <dgm:spPr/>
      <dgm:t>
        <a:bodyPr/>
        <a:lstStyle/>
        <a:p>
          <a:endParaRPr lang="en-US" b="1"/>
        </a:p>
      </dgm:t>
    </dgm:pt>
    <dgm:pt modelId="{2BA5F076-7E5E-418D-85C2-63F9399C8CF4}">
      <dgm:prSet/>
      <dgm:spPr>
        <a:xfrm>
          <a:off x="1787295" y="1837024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Family or Domestic Violence </a:t>
          </a:r>
          <a:endParaRPr lang="en-US" b="1">
            <a:latin typeface="Cambria"/>
            <a:ea typeface="+mn-ea"/>
            <a:cs typeface="+mn-cs"/>
          </a:endParaRPr>
        </a:p>
      </dgm:t>
    </dgm:pt>
    <dgm:pt modelId="{FB27ED4D-BB54-4E47-820E-0DB297DF6862}" type="parTrans" cxnId="{EFBE499D-03D5-4C18-9904-84CB5613564B}">
      <dgm:prSet/>
      <dgm:spPr/>
      <dgm:t>
        <a:bodyPr/>
        <a:lstStyle/>
        <a:p>
          <a:endParaRPr lang="en-US" b="1"/>
        </a:p>
      </dgm:t>
    </dgm:pt>
    <dgm:pt modelId="{A4196D28-C474-46E5-81A6-B7FB5B2ED81E}" type="sibTrans" cxnId="{EFBE499D-03D5-4C18-9904-84CB5613564B}">
      <dgm:prSet/>
      <dgm:spPr/>
      <dgm:t>
        <a:bodyPr/>
        <a:lstStyle/>
        <a:p>
          <a:endParaRPr lang="en-US" b="1"/>
        </a:p>
      </dgm:t>
    </dgm:pt>
    <dgm:pt modelId="{B8B83E88-08EA-462E-9708-3C125953F2CE}">
      <dgm:prSet/>
      <dgm:spPr>
        <a:xfrm>
          <a:off x="152645" y="2225694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Rationality</a:t>
          </a:r>
          <a:endParaRPr lang="en-US" b="1">
            <a:latin typeface="Cambria"/>
            <a:ea typeface="+mn-ea"/>
            <a:cs typeface="+mn-cs"/>
          </a:endParaRPr>
        </a:p>
      </dgm:t>
    </dgm:pt>
    <dgm:pt modelId="{BF56717F-4688-46FC-92F0-BC27957264FA}" type="parTrans" cxnId="{196566A1-8175-4604-B400-5999E690D5FC}">
      <dgm:prSet/>
      <dgm:spPr/>
      <dgm:t>
        <a:bodyPr/>
        <a:lstStyle/>
        <a:p>
          <a:endParaRPr lang="en-US" b="1"/>
        </a:p>
      </dgm:t>
    </dgm:pt>
    <dgm:pt modelId="{51C8F53F-825F-46DF-BBE7-8C55E3C6537F}" type="sibTrans" cxnId="{196566A1-8175-4604-B400-5999E690D5FC}">
      <dgm:prSet/>
      <dgm:spPr/>
      <dgm:t>
        <a:bodyPr/>
        <a:lstStyle/>
        <a:p>
          <a:endParaRPr lang="en-US" b="1"/>
        </a:p>
      </dgm:t>
    </dgm:pt>
    <dgm:pt modelId="{4634D977-27BC-4A99-9085-C5B6FDBE077A}">
      <dgm:prSet/>
      <dgm:spPr>
        <a:xfrm>
          <a:off x="152645" y="2749524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Substance Abuse</a:t>
          </a:r>
          <a:endParaRPr lang="en-US" b="1">
            <a:latin typeface="Cambria"/>
            <a:ea typeface="+mn-ea"/>
            <a:cs typeface="+mn-cs"/>
          </a:endParaRPr>
        </a:p>
      </dgm:t>
    </dgm:pt>
    <dgm:pt modelId="{D905FA40-EFDE-4137-A9BB-BF86729FD394}" type="parTrans" cxnId="{4B85463E-0844-4D7D-AF8E-86BE05C6988B}">
      <dgm:prSet/>
      <dgm:spPr/>
      <dgm:t>
        <a:bodyPr/>
        <a:lstStyle/>
        <a:p>
          <a:endParaRPr lang="en-US" b="1"/>
        </a:p>
      </dgm:t>
    </dgm:pt>
    <dgm:pt modelId="{98BF4045-6C9B-4361-9891-122F1F291F3F}" type="sibTrans" cxnId="{4B85463E-0844-4D7D-AF8E-86BE05C6988B}">
      <dgm:prSet/>
      <dgm:spPr/>
      <dgm:t>
        <a:bodyPr/>
        <a:lstStyle/>
        <a:p>
          <a:endParaRPr lang="en-US" b="1"/>
        </a:p>
      </dgm:t>
    </dgm:pt>
    <dgm:pt modelId="{C6BDFB62-5C2A-49CD-B6DF-06865029B028}">
      <dgm:prSet/>
      <dgm:spPr>
        <a:xfrm>
          <a:off x="152645" y="3273355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Mental Health</a:t>
          </a:r>
          <a:endParaRPr lang="en-US" b="1">
            <a:latin typeface="Cambria"/>
            <a:ea typeface="+mn-ea"/>
            <a:cs typeface="+mn-cs"/>
          </a:endParaRPr>
        </a:p>
      </dgm:t>
    </dgm:pt>
    <dgm:pt modelId="{BE785378-C556-4DBE-8D1A-6D4C26BFCF0C}" type="parTrans" cxnId="{DC89BC5C-F1E9-4A5A-847A-B7D97EC10A18}">
      <dgm:prSet/>
      <dgm:spPr/>
      <dgm:t>
        <a:bodyPr/>
        <a:lstStyle/>
        <a:p>
          <a:endParaRPr lang="en-US" b="1"/>
        </a:p>
      </dgm:t>
    </dgm:pt>
    <dgm:pt modelId="{359A34B9-AAB3-4CFD-AE32-2A4D38530594}" type="sibTrans" cxnId="{DC89BC5C-F1E9-4A5A-847A-B7D97EC10A18}">
      <dgm:prSet/>
      <dgm:spPr/>
      <dgm:t>
        <a:bodyPr/>
        <a:lstStyle/>
        <a:p>
          <a:endParaRPr lang="en-US" b="1"/>
        </a:p>
      </dgm:t>
    </dgm:pt>
    <dgm:pt modelId="{28707202-3A78-4F03-8E74-CA8C442CC8F0}">
      <dgm:prSet/>
      <dgm:spPr>
        <a:xfrm>
          <a:off x="3421945" y="1179685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Self Control</a:t>
          </a:r>
          <a:endParaRPr lang="en-US" b="1">
            <a:latin typeface="Cambria"/>
            <a:ea typeface="+mn-ea"/>
            <a:cs typeface="+mn-cs"/>
          </a:endParaRPr>
        </a:p>
      </dgm:t>
    </dgm:pt>
    <dgm:pt modelId="{698B6746-63D2-4979-AB40-39D2DCFEE093}" type="parTrans" cxnId="{DD0A2F69-1CD6-4B41-995E-11E125AA23AB}">
      <dgm:prSet/>
      <dgm:spPr/>
      <dgm:t>
        <a:bodyPr/>
        <a:lstStyle/>
        <a:p>
          <a:endParaRPr lang="en-US" b="1"/>
        </a:p>
      </dgm:t>
    </dgm:pt>
    <dgm:pt modelId="{1DC4CFFE-2004-402E-B464-C74F26D321A8}" type="sibTrans" cxnId="{DD0A2F69-1CD6-4B41-995E-11E125AA23AB}">
      <dgm:prSet/>
      <dgm:spPr/>
      <dgm:t>
        <a:bodyPr/>
        <a:lstStyle/>
        <a:p>
          <a:endParaRPr lang="en-US" b="1"/>
        </a:p>
      </dgm:t>
    </dgm:pt>
    <dgm:pt modelId="{B3F252AC-2714-428C-94E7-E6731E7E9D51}">
      <dgm:prSet/>
      <dgm:spPr>
        <a:xfrm>
          <a:off x="1787295" y="2496663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Independence</a:t>
          </a:r>
          <a:endParaRPr lang="en-US" b="1">
            <a:latin typeface="Cambria"/>
            <a:ea typeface="+mn-ea"/>
            <a:cs typeface="+mn-cs"/>
          </a:endParaRPr>
        </a:p>
      </dgm:t>
    </dgm:pt>
    <dgm:pt modelId="{8D67AF91-7327-4D35-9AB2-255D128D4A99}" type="parTrans" cxnId="{92E07BFD-2FF6-49F2-8B22-EDCA25C1102D}">
      <dgm:prSet/>
      <dgm:spPr/>
      <dgm:t>
        <a:bodyPr/>
        <a:lstStyle/>
        <a:p>
          <a:endParaRPr lang="en-US" b="1"/>
        </a:p>
      </dgm:t>
    </dgm:pt>
    <dgm:pt modelId="{EADBF5B0-FB43-4887-BF69-B9D2CEC924D1}" type="sibTrans" cxnId="{92E07BFD-2FF6-49F2-8B22-EDCA25C1102D}">
      <dgm:prSet/>
      <dgm:spPr/>
      <dgm:t>
        <a:bodyPr/>
        <a:lstStyle/>
        <a:p>
          <a:endParaRPr lang="en-US" b="1"/>
        </a:p>
      </dgm:t>
    </dgm:pt>
    <dgm:pt modelId="{0F0EFB60-5353-4E35-93D2-37638ED37695}">
      <dgm:prSet/>
      <dgm:spPr>
        <a:xfrm>
          <a:off x="1787295" y="3156302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smtClean="0">
              <a:latin typeface="Cambria"/>
              <a:ea typeface="+mn-ea"/>
              <a:cs typeface="+mn-cs"/>
            </a:rPr>
            <a:t>Self Care and Preservation</a:t>
          </a:r>
          <a:endParaRPr lang="en-US" b="1">
            <a:latin typeface="Cambria"/>
            <a:ea typeface="+mn-ea"/>
            <a:cs typeface="+mn-cs"/>
          </a:endParaRPr>
        </a:p>
      </dgm:t>
    </dgm:pt>
    <dgm:pt modelId="{BE2944D9-3D11-4A09-BFA3-750213CEA9C6}" type="parTrans" cxnId="{562FC41C-565E-401B-96F1-DC653D008F48}">
      <dgm:prSet/>
      <dgm:spPr/>
      <dgm:t>
        <a:bodyPr/>
        <a:lstStyle/>
        <a:p>
          <a:endParaRPr lang="en-US" b="1"/>
        </a:p>
      </dgm:t>
    </dgm:pt>
    <dgm:pt modelId="{2BC7B585-0831-4AA9-9601-F8BC25D722E9}" type="sibTrans" cxnId="{562FC41C-565E-401B-96F1-DC653D008F48}">
      <dgm:prSet/>
      <dgm:spPr/>
      <dgm:t>
        <a:bodyPr/>
        <a:lstStyle/>
        <a:p>
          <a:endParaRPr lang="en-US" b="1"/>
        </a:p>
      </dgm:t>
    </dgm:pt>
    <dgm:pt modelId="{886E0801-4C60-4FF8-A3CC-9F8CE5E0FA84}" type="pres">
      <dgm:prSet presAssocID="{01C46B5F-C9BE-4F0F-BAB1-51F86FC73619}" presName="theList" presStyleCnt="0">
        <dgm:presLayoutVars>
          <dgm:dir/>
          <dgm:animLvl val="lvl"/>
          <dgm:resizeHandles val="exact"/>
        </dgm:presLayoutVars>
      </dgm:prSet>
      <dgm:spPr/>
    </dgm:pt>
    <dgm:pt modelId="{204D5E2E-BD5A-429E-B5BD-AD8E3723EA3A}" type="pres">
      <dgm:prSet presAssocID="{BA9211ED-B0BC-4A8F-8079-F9D111340FC5}" presName="compNode" presStyleCnt="0"/>
      <dgm:spPr/>
    </dgm:pt>
    <dgm:pt modelId="{94FF61C0-FB97-419F-B05E-7D2A49F493DD}" type="pres">
      <dgm:prSet presAssocID="{BA9211ED-B0BC-4A8F-8079-F9D111340FC5}" presName="aNode" presStyleLbl="bgShp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77BCEF3-7AA5-47C1-A426-D69AC4249FBC}" type="pres">
      <dgm:prSet presAssocID="{BA9211ED-B0BC-4A8F-8079-F9D111340FC5}" presName="textNode" presStyleLbl="bgShp" presStyleIdx="0" presStyleCnt="3"/>
      <dgm:spPr/>
      <dgm:t>
        <a:bodyPr/>
        <a:lstStyle/>
        <a:p>
          <a:endParaRPr lang="en-US"/>
        </a:p>
      </dgm:t>
    </dgm:pt>
    <dgm:pt modelId="{CB812B82-2C2D-4371-A98E-5EE6813EC5ED}" type="pres">
      <dgm:prSet presAssocID="{BA9211ED-B0BC-4A8F-8079-F9D111340FC5}" presName="compChildNode" presStyleCnt="0"/>
      <dgm:spPr/>
    </dgm:pt>
    <dgm:pt modelId="{92238B3A-6435-4780-8651-8BC9111CF00F}" type="pres">
      <dgm:prSet presAssocID="{BA9211ED-B0BC-4A8F-8079-F9D111340FC5}" presName="theInnerList" presStyleCnt="0"/>
      <dgm:spPr/>
    </dgm:pt>
    <dgm:pt modelId="{D7C66B36-F9D7-49FD-ADCE-572B923293D5}" type="pres">
      <dgm:prSet presAssocID="{BBDEFEB4-5CA4-4E4F-BFB2-1C1831F81A91}" presName="childNode" presStyleLbl="node1" presStyleIdx="0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EAF6969-5AB2-4BCB-8615-8C441157C6B5}" type="pres">
      <dgm:prSet presAssocID="{BBDEFEB4-5CA4-4E4F-BFB2-1C1831F81A91}" presName="aSpace2" presStyleCnt="0"/>
      <dgm:spPr/>
    </dgm:pt>
    <dgm:pt modelId="{1C12A397-B69D-408D-9800-FEC3701C47D5}" type="pres">
      <dgm:prSet presAssocID="{F9EBF1C9-5566-47C4-B1DA-509BE6F46C1C}" presName="childNode" presStyleLbl="node1" presStyleIdx="1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E98FED-162E-4762-97C6-70DAC76C1402}" type="pres">
      <dgm:prSet presAssocID="{F9EBF1C9-5566-47C4-B1DA-509BE6F46C1C}" presName="aSpace2" presStyleCnt="0"/>
      <dgm:spPr/>
    </dgm:pt>
    <dgm:pt modelId="{350B9449-1E65-4A82-96DF-B3144668546F}" type="pres">
      <dgm:prSet presAssocID="{B8B83E88-08EA-462E-9708-3C125953F2CE}" presName="childNode" presStyleLbl="node1" presStyleIdx="2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6BACACE-8876-4A05-9B71-EDD65F3A79A6}" type="pres">
      <dgm:prSet presAssocID="{B8B83E88-08EA-462E-9708-3C125953F2CE}" presName="aSpace2" presStyleCnt="0"/>
      <dgm:spPr/>
    </dgm:pt>
    <dgm:pt modelId="{2EA4407D-8DE1-47AF-85D5-FFADA061B2C5}" type="pres">
      <dgm:prSet presAssocID="{4634D977-27BC-4A99-9085-C5B6FDBE077A}" presName="childNode" presStyleLbl="node1" presStyleIdx="3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5F56E76-1CA7-4E65-B4C1-F738566BA7E7}" type="pres">
      <dgm:prSet presAssocID="{4634D977-27BC-4A99-9085-C5B6FDBE077A}" presName="aSpace2" presStyleCnt="0"/>
      <dgm:spPr/>
    </dgm:pt>
    <dgm:pt modelId="{72B879D5-D1C2-4F58-926D-481A19A05AAB}" type="pres">
      <dgm:prSet presAssocID="{C6BDFB62-5C2A-49CD-B6DF-06865029B028}" presName="childNode" presStyleLbl="node1" presStyleIdx="4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C475B69-536C-4D77-8FD7-7A422F4C72AE}" type="pres">
      <dgm:prSet presAssocID="{BA9211ED-B0BC-4A8F-8079-F9D111340FC5}" presName="aSpace" presStyleCnt="0"/>
      <dgm:spPr/>
    </dgm:pt>
    <dgm:pt modelId="{5C30C23E-F247-49CF-984B-9D1EE26D6962}" type="pres">
      <dgm:prSet presAssocID="{EB50D789-8BCC-458A-99A4-C8AD8F594A8A}" presName="compNode" presStyleCnt="0"/>
      <dgm:spPr/>
    </dgm:pt>
    <dgm:pt modelId="{CD1ED2DD-809F-43F0-ACFF-6A6EF01ECDB3}" type="pres">
      <dgm:prSet presAssocID="{EB50D789-8BCC-458A-99A4-C8AD8F594A8A}" presName="aNode" presStyleLbl="bgShp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8635026-D81C-409D-8E72-952B256B4C0B}" type="pres">
      <dgm:prSet presAssocID="{EB50D789-8BCC-458A-99A4-C8AD8F594A8A}" presName="textNode" presStyleLbl="bgShp" presStyleIdx="1" presStyleCnt="3"/>
      <dgm:spPr/>
      <dgm:t>
        <a:bodyPr/>
        <a:lstStyle/>
        <a:p>
          <a:endParaRPr lang="en-US"/>
        </a:p>
      </dgm:t>
    </dgm:pt>
    <dgm:pt modelId="{1EFF30EB-685E-4379-B503-AD59D05FAB6F}" type="pres">
      <dgm:prSet presAssocID="{EB50D789-8BCC-458A-99A4-C8AD8F594A8A}" presName="compChildNode" presStyleCnt="0"/>
      <dgm:spPr/>
    </dgm:pt>
    <dgm:pt modelId="{7C30F041-DC60-4610-9C23-19183045055E}" type="pres">
      <dgm:prSet presAssocID="{EB50D789-8BCC-458A-99A4-C8AD8F594A8A}" presName="theInnerList" presStyleCnt="0"/>
      <dgm:spPr/>
    </dgm:pt>
    <dgm:pt modelId="{C51A7F99-5389-425B-8B9E-ED8D605408BB}" type="pres">
      <dgm:prSet presAssocID="{59182589-C735-4664-9DE5-57BAF37282F5}" presName="childNode" presStyleLbl="node1" presStyleIdx="5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BEBF95E-9BE3-46CA-9B6F-A73AF7681BA3}" type="pres">
      <dgm:prSet presAssocID="{59182589-C735-4664-9DE5-57BAF37282F5}" presName="aSpace2" presStyleCnt="0"/>
      <dgm:spPr/>
    </dgm:pt>
    <dgm:pt modelId="{C70C3BBA-1A8B-48A5-A855-F3603C9696D7}" type="pres">
      <dgm:prSet presAssocID="{2BA5F076-7E5E-418D-85C2-63F9399C8CF4}" presName="childNode" presStyleLbl="node1" presStyleIdx="6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0552916-AF84-434A-90C1-9EFE8B8EF36C}" type="pres">
      <dgm:prSet presAssocID="{2BA5F076-7E5E-418D-85C2-63F9399C8CF4}" presName="aSpace2" presStyleCnt="0"/>
      <dgm:spPr/>
    </dgm:pt>
    <dgm:pt modelId="{8542D95B-1FEF-4209-A3A2-F051BF24274D}" type="pres">
      <dgm:prSet presAssocID="{B3F252AC-2714-428C-94E7-E6731E7E9D51}" presName="childNode" presStyleLbl="node1" presStyleIdx="7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15020ED-B87C-4187-BABB-03D45AA14C4D}" type="pres">
      <dgm:prSet presAssocID="{B3F252AC-2714-428C-94E7-E6731E7E9D51}" presName="aSpace2" presStyleCnt="0"/>
      <dgm:spPr/>
    </dgm:pt>
    <dgm:pt modelId="{D187A208-EBF4-4C93-A463-CC257D490BDB}" type="pres">
      <dgm:prSet presAssocID="{0F0EFB60-5353-4E35-93D2-37638ED37695}" presName="childNode" presStyleLbl="node1" presStyleIdx="8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633C853-068C-4FFF-87B1-15F28B9ED599}" type="pres">
      <dgm:prSet presAssocID="{EB50D789-8BCC-458A-99A4-C8AD8F594A8A}" presName="aSpace" presStyleCnt="0"/>
      <dgm:spPr/>
    </dgm:pt>
    <dgm:pt modelId="{4A948E37-6E2D-428B-9103-D5DA2B841ECD}" type="pres">
      <dgm:prSet presAssocID="{C81486A1-6FAD-4602-AC19-D22D0CFEC9DB}" presName="compNode" presStyleCnt="0"/>
      <dgm:spPr/>
    </dgm:pt>
    <dgm:pt modelId="{FE7CB8E8-8C28-4634-8E04-82F1FFB74CC2}" type="pres">
      <dgm:prSet presAssocID="{C81486A1-6FAD-4602-AC19-D22D0CFEC9DB}" presName="aNode" presStyleLbl="bgShp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8D87322-36D0-42E0-B670-C6CB31A1D6FF}" type="pres">
      <dgm:prSet presAssocID="{C81486A1-6FAD-4602-AC19-D22D0CFEC9DB}" presName="textNode" presStyleLbl="bgShp" presStyleIdx="2" presStyleCnt="3"/>
      <dgm:spPr/>
      <dgm:t>
        <a:bodyPr/>
        <a:lstStyle/>
        <a:p>
          <a:endParaRPr lang="en-US"/>
        </a:p>
      </dgm:t>
    </dgm:pt>
    <dgm:pt modelId="{C759080C-4291-4219-97D5-9CCCB984B10E}" type="pres">
      <dgm:prSet presAssocID="{C81486A1-6FAD-4602-AC19-D22D0CFEC9DB}" presName="compChildNode" presStyleCnt="0"/>
      <dgm:spPr/>
    </dgm:pt>
    <dgm:pt modelId="{D72A410D-CCA5-4206-A70A-99F07ECAD1B0}" type="pres">
      <dgm:prSet presAssocID="{C81486A1-6FAD-4602-AC19-D22D0CFEC9DB}" presName="theInnerList" presStyleCnt="0"/>
      <dgm:spPr/>
    </dgm:pt>
    <dgm:pt modelId="{3CBB0547-E819-4A08-9535-BFA3C4271555}" type="pres">
      <dgm:prSet presAssocID="{28707202-3A78-4F03-8E74-CA8C442CC8F0}" presName="childNode" presStyleLbl="node1" presStyleIdx="9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0464F08-1316-458B-8D87-782B1922E9FA}" type="pres">
      <dgm:prSet presAssocID="{28707202-3A78-4F03-8E74-CA8C442CC8F0}" presName="aSpace2" presStyleCnt="0"/>
      <dgm:spPr/>
    </dgm:pt>
    <dgm:pt modelId="{F8572599-CBAF-4DC4-B72D-F0603AE7C387}" type="pres">
      <dgm:prSet presAssocID="{07AE134E-F03C-477B-8277-58227645061D}" presName="childNode" presStyleLbl="node1" presStyleIdx="10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D1D2CD-9CB3-40C6-A65E-AEAD7F4259C5}" type="pres">
      <dgm:prSet presAssocID="{07AE134E-F03C-477B-8277-58227645061D}" presName="aSpace2" presStyleCnt="0"/>
      <dgm:spPr/>
    </dgm:pt>
    <dgm:pt modelId="{4BAA5B68-05B5-4DB0-AD8E-8D704D80C08A}" type="pres">
      <dgm:prSet presAssocID="{7DA29E79-7F70-4E71-BE89-03FA92823E47}" presName="childNode" presStyleLbl="node1" presStyleIdx="11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4845C45-8731-439B-9993-1D8A540739C7}" type="pres">
      <dgm:prSet presAssocID="{7DA29E79-7F70-4E71-BE89-03FA92823E47}" presName="aSpace2" presStyleCnt="0"/>
      <dgm:spPr/>
    </dgm:pt>
    <dgm:pt modelId="{39724AB3-12D9-4952-A824-0DA4F7E8D18D}" type="pres">
      <dgm:prSet presAssocID="{12DA5BB8-094E-426C-B291-4A65139A9131}" presName="childNode" presStyleLbl="node1" presStyleIdx="12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6937D37-33A0-4D34-8E23-EF3B16F1DA2D}" type="pres">
      <dgm:prSet presAssocID="{12DA5BB8-094E-426C-B291-4A65139A9131}" presName="aSpace2" presStyleCnt="0"/>
      <dgm:spPr/>
    </dgm:pt>
    <dgm:pt modelId="{BCA6DBC9-3D4C-4770-AD21-C8346926B5A2}" type="pres">
      <dgm:prSet presAssocID="{1E48B026-B5E5-4790-AAB4-124E1F48D875}" presName="childNode" presStyleLbl="node1" presStyleIdx="13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A713897-DBE7-4D50-8882-35B1E70294CE}" type="pres">
      <dgm:prSet presAssocID="{1E48B026-B5E5-4790-AAB4-124E1F48D875}" presName="aSpace2" presStyleCnt="0"/>
      <dgm:spPr/>
    </dgm:pt>
    <dgm:pt modelId="{A7492E4A-FAEF-4E88-AF63-123AAEF07372}" type="pres">
      <dgm:prSet presAssocID="{AFB174BA-B295-4412-9007-7262FC8C495C}" presName="childNode" presStyleLbl="node1" presStyleIdx="14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8AF222C-F2D3-4BC6-9963-22D1DEE528E6}" type="pres">
      <dgm:prSet presAssocID="{AFB174BA-B295-4412-9007-7262FC8C495C}" presName="aSpace2" presStyleCnt="0"/>
      <dgm:spPr/>
    </dgm:pt>
    <dgm:pt modelId="{8BE97C13-943C-4304-9E8B-DA89915D3D3C}" type="pres">
      <dgm:prSet presAssocID="{E99EAAE5-9950-4485-A457-5328718F09D5}" presName="childNode" presStyleLbl="node1" presStyleIdx="15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404E882C-6034-4812-9368-DF6711345B7D}" srcId="{C81486A1-6FAD-4602-AC19-D22D0CFEC9DB}" destId="{07AE134E-F03C-477B-8277-58227645061D}" srcOrd="1" destOrd="0" parTransId="{C2D343F6-17FE-4236-BCB3-0C604FF1D31D}" sibTransId="{A1CE43C5-BCFB-4A7B-8B48-3458E069A18F}"/>
    <dgm:cxn modelId="{32234882-29D7-4621-8C41-D1D63F7103D6}" srcId="{C81486A1-6FAD-4602-AC19-D22D0CFEC9DB}" destId="{1E48B026-B5E5-4790-AAB4-124E1F48D875}" srcOrd="4" destOrd="0" parTransId="{ABFA4B0B-23E2-48B6-A7CD-EBD809B68112}" sibTransId="{41D4374C-0B51-4E90-84F1-9923C704C5AB}"/>
    <dgm:cxn modelId="{AC226F88-645D-46E6-8D93-68F1E023DB65}" type="presOf" srcId="{B8B83E88-08EA-462E-9708-3C125953F2CE}" destId="{350B9449-1E65-4A82-96DF-B3144668546F}" srcOrd="0" destOrd="0" presId="urn:microsoft.com/office/officeart/2005/8/layout/lProcess2"/>
    <dgm:cxn modelId="{DAD47B0F-48B6-4604-8EBB-BA56650B825A}" type="presOf" srcId="{B3F252AC-2714-428C-94E7-E6731E7E9D51}" destId="{8542D95B-1FEF-4209-A3A2-F051BF24274D}" srcOrd="0" destOrd="0" presId="urn:microsoft.com/office/officeart/2005/8/layout/lProcess2"/>
    <dgm:cxn modelId="{614323CC-699E-4FAF-875A-C5E8222B200F}" srcId="{C81486A1-6FAD-4602-AC19-D22D0CFEC9DB}" destId="{7DA29E79-7F70-4E71-BE89-03FA92823E47}" srcOrd="2" destOrd="0" parTransId="{0E223A11-0F5A-4F9C-84A4-3BFE5D99F9FE}" sibTransId="{1A9098A3-43B4-4F82-98CE-69C07873A365}"/>
    <dgm:cxn modelId="{3782984C-7CA9-43EB-A9F9-22CBC8385093}" type="presOf" srcId="{01C46B5F-C9BE-4F0F-BAB1-51F86FC73619}" destId="{886E0801-4C60-4FF8-A3CC-9F8CE5E0FA84}" srcOrd="0" destOrd="0" presId="urn:microsoft.com/office/officeart/2005/8/layout/lProcess2"/>
    <dgm:cxn modelId="{DD0A2F69-1CD6-4B41-995E-11E125AA23AB}" srcId="{C81486A1-6FAD-4602-AC19-D22D0CFEC9DB}" destId="{28707202-3A78-4F03-8E74-CA8C442CC8F0}" srcOrd="0" destOrd="0" parTransId="{698B6746-63D2-4979-AB40-39D2DCFEE093}" sibTransId="{1DC4CFFE-2004-402E-B464-C74F26D321A8}"/>
    <dgm:cxn modelId="{CF09C451-6430-4028-9055-C934BCB41EDB}" type="presOf" srcId="{2BA5F076-7E5E-418D-85C2-63F9399C8CF4}" destId="{C70C3BBA-1A8B-48A5-A855-F3603C9696D7}" srcOrd="0" destOrd="0" presId="urn:microsoft.com/office/officeart/2005/8/layout/lProcess2"/>
    <dgm:cxn modelId="{90A264D8-6D11-4327-9C80-2C855EE3922E}" type="presOf" srcId="{E99EAAE5-9950-4485-A457-5328718F09D5}" destId="{8BE97C13-943C-4304-9E8B-DA89915D3D3C}" srcOrd="0" destOrd="0" presId="urn:microsoft.com/office/officeart/2005/8/layout/lProcess2"/>
    <dgm:cxn modelId="{9A3C0C03-95A1-45AF-8644-4996B1E0D9FD}" type="presOf" srcId="{EB50D789-8BCC-458A-99A4-C8AD8F594A8A}" destId="{D8635026-D81C-409D-8E72-952B256B4C0B}" srcOrd="1" destOrd="0" presId="urn:microsoft.com/office/officeart/2005/8/layout/lProcess2"/>
    <dgm:cxn modelId="{B5A379E1-FBFF-468D-A7C6-24C4224992EB}" srcId="{BA9211ED-B0BC-4A8F-8079-F9D111340FC5}" destId="{F9EBF1C9-5566-47C4-B1DA-509BE6F46C1C}" srcOrd="1" destOrd="0" parTransId="{F943280B-F13A-4B0C-9180-08F60024CA63}" sibTransId="{255FCF75-7814-4A6D-9040-81C967E0C633}"/>
    <dgm:cxn modelId="{E61C9B1A-E6D8-42EF-943B-BB707A68F7ED}" type="presOf" srcId="{59182589-C735-4664-9DE5-57BAF37282F5}" destId="{C51A7F99-5389-425B-8B9E-ED8D605408BB}" srcOrd="0" destOrd="0" presId="urn:microsoft.com/office/officeart/2005/8/layout/lProcess2"/>
    <dgm:cxn modelId="{9759A366-6528-4A48-9316-26B3B4CF212C}" type="presOf" srcId="{C81486A1-6FAD-4602-AC19-D22D0CFEC9DB}" destId="{FE7CB8E8-8C28-4634-8E04-82F1FFB74CC2}" srcOrd="0" destOrd="0" presId="urn:microsoft.com/office/officeart/2005/8/layout/lProcess2"/>
    <dgm:cxn modelId="{7EC62A52-8E8D-4B0C-A7A1-FECA3F59C6F5}" type="presOf" srcId="{BA9211ED-B0BC-4A8F-8079-F9D111340FC5}" destId="{477BCEF3-7AA5-47C1-A426-D69AC4249FBC}" srcOrd="1" destOrd="0" presId="urn:microsoft.com/office/officeart/2005/8/layout/lProcess2"/>
    <dgm:cxn modelId="{1CA8609C-04A9-492B-B47B-93158E34C5B1}" type="presOf" srcId="{7DA29E79-7F70-4E71-BE89-03FA92823E47}" destId="{4BAA5B68-05B5-4DB0-AD8E-8D704D80C08A}" srcOrd="0" destOrd="0" presId="urn:microsoft.com/office/officeart/2005/8/layout/lProcess2"/>
    <dgm:cxn modelId="{6BBACBF0-5CF6-464D-AA66-8378E872E797}" type="presOf" srcId="{1E48B026-B5E5-4790-AAB4-124E1F48D875}" destId="{BCA6DBC9-3D4C-4770-AD21-C8346926B5A2}" srcOrd="0" destOrd="0" presId="urn:microsoft.com/office/officeart/2005/8/layout/lProcess2"/>
    <dgm:cxn modelId="{FBADF488-D856-4AB2-B8ED-4F875FBD9AC0}" type="presOf" srcId="{0F0EFB60-5353-4E35-93D2-37638ED37695}" destId="{D187A208-EBF4-4C93-A463-CC257D490BDB}" srcOrd="0" destOrd="0" presId="urn:microsoft.com/office/officeart/2005/8/layout/lProcess2"/>
    <dgm:cxn modelId="{D2C2B25D-CF47-496F-AF8A-1E943945B994}" type="presOf" srcId="{07AE134E-F03C-477B-8277-58227645061D}" destId="{F8572599-CBAF-4DC4-B72D-F0603AE7C387}" srcOrd="0" destOrd="0" presId="urn:microsoft.com/office/officeart/2005/8/layout/lProcess2"/>
    <dgm:cxn modelId="{1AF9515F-FA1D-4F22-8B1F-E3C84F4AEA6E}" type="presOf" srcId="{C81486A1-6FAD-4602-AC19-D22D0CFEC9DB}" destId="{28D87322-36D0-42E0-B670-C6CB31A1D6FF}" srcOrd="1" destOrd="0" presId="urn:microsoft.com/office/officeart/2005/8/layout/lProcess2"/>
    <dgm:cxn modelId="{68C25427-0F67-421B-B828-337DED06C3F6}" type="presOf" srcId="{4634D977-27BC-4A99-9085-C5B6FDBE077A}" destId="{2EA4407D-8DE1-47AF-85D5-FFADA061B2C5}" srcOrd="0" destOrd="0" presId="urn:microsoft.com/office/officeart/2005/8/layout/lProcess2"/>
    <dgm:cxn modelId="{562FC41C-565E-401B-96F1-DC653D008F48}" srcId="{EB50D789-8BCC-458A-99A4-C8AD8F594A8A}" destId="{0F0EFB60-5353-4E35-93D2-37638ED37695}" srcOrd="3" destOrd="0" parTransId="{BE2944D9-3D11-4A09-BFA3-750213CEA9C6}" sibTransId="{2BC7B585-0831-4AA9-9601-F8BC25D722E9}"/>
    <dgm:cxn modelId="{A05C8910-080D-4BBF-BECC-ABDB45FAA4B4}" type="presOf" srcId="{28707202-3A78-4F03-8E74-CA8C442CC8F0}" destId="{3CBB0547-E819-4A08-9535-BFA3C4271555}" srcOrd="0" destOrd="0" presId="urn:microsoft.com/office/officeart/2005/8/layout/lProcess2"/>
    <dgm:cxn modelId="{7D6D59E5-917D-4833-A669-8BB289FC4778}" type="presOf" srcId="{EB50D789-8BCC-458A-99A4-C8AD8F594A8A}" destId="{CD1ED2DD-809F-43F0-ACFF-6A6EF01ECDB3}" srcOrd="0" destOrd="0" presId="urn:microsoft.com/office/officeart/2005/8/layout/lProcess2"/>
    <dgm:cxn modelId="{2F792CE0-09C4-43E5-9C2C-4C93CA3EA45D}" type="presOf" srcId="{C6BDFB62-5C2A-49CD-B6DF-06865029B028}" destId="{72B879D5-D1C2-4F58-926D-481A19A05AAB}" srcOrd="0" destOrd="0" presId="urn:microsoft.com/office/officeart/2005/8/layout/lProcess2"/>
    <dgm:cxn modelId="{4B85463E-0844-4D7D-AF8E-86BE05C6988B}" srcId="{BA9211ED-B0BC-4A8F-8079-F9D111340FC5}" destId="{4634D977-27BC-4A99-9085-C5B6FDBE077A}" srcOrd="3" destOrd="0" parTransId="{D905FA40-EFDE-4137-A9BB-BF86729FD394}" sibTransId="{98BF4045-6C9B-4361-9891-122F1F291F3F}"/>
    <dgm:cxn modelId="{92E07BFD-2FF6-49F2-8B22-EDCA25C1102D}" srcId="{EB50D789-8BCC-458A-99A4-C8AD8F594A8A}" destId="{B3F252AC-2714-428C-94E7-E6731E7E9D51}" srcOrd="2" destOrd="0" parTransId="{8D67AF91-7327-4D35-9AB2-255D128D4A99}" sibTransId="{EADBF5B0-FB43-4887-BF69-B9D2CEC924D1}"/>
    <dgm:cxn modelId="{5B5387CA-F79B-4A26-B9C3-1957B008E308}" srcId="{01C46B5F-C9BE-4F0F-BAB1-51F86FC73619}" destId="{BA9211ED-B0BC-4A8F-8079-F9D111340FC5}" srcOrd="0" destOrd="0" parTransId="{C3EFC53D-1514-4EE9-9D05-13ACACB1AAAB}" sibTransId="{E641FB4B-82BC-4B9D-9B6A-C09AC54C18C9}"/>
    <dgm:cxn modelId="{4715F860-C5D3-41F6-918E-7E5404BC0569}" type="presOf" srcId="{BBDEFEB4-5CA4-4E4F-BFB2-1C1831F81A91}" destId="{D7C66B36-F9D7-49FD-ADCE-572B923293D5}" srcOrd="0" destOrd="0" presId="urn:microsoft.com/office/officeart/2005/8/layout/lProcess2"/>
    <dgm:cxn modelId="{351D490B-8071-453C-83E6-F95D59ABB487}" srcId="{C81486A1-6FAD-4602-AC19-D22D0CFEC9DB}" destId="{AFB174BA-B295-4412-9007-7262FC8C495C}" srcOrd="5" destOrd="0" parTransId="{9556460B-7C5D-4E41-879E-A986884A4F8F}" sibTransId="{82C7891A-D606-4707-8881-33AFAB6155A5}"/>
    <dgm:cxn modelId="{74C6D4A3-029A-4334-9725-3B48D3B56680}" srcId="{BA9211ED-B0BC-4A8F-8079-F9D111340FC5}" destId="{BBDEFEB4-5CA4-4E4F-BFB2-1C1831F81A91}" srcOrd="0" destOrd="0" parTransId="{91A427CA-1CDB-4786-8C13-8FDC555C102D}" sibTransId="{4226E305-F130-44A7-B5F9-22619F9E4962}"/>
    <dgm:cxn modelId="{DC89BC5C-F1E9-4A5A-847A-B7D97EC10A18}" srcId="{BA9211ED-B0BC-4A8F-8079-F9D111340FC5}" destId="{C6BDFB62-5C2A-49CD-B6DF-06865029B028}" srcOrd="4" destOrd="0" parTransId="{BE785378-C556-4DBE-8D1A-6D4C26BFCF0C}" sibTransId="{359A34B9-AAB3-4CFD-AE32-2A4D38530594}"/>
    <dgm:cxn modelId="{EFBE499D-03D5-4C18-9904-84CB5613564B}" srcId="{EB50D789-8BCC-458A-99A4-C8AD8F594A8A}" destId="{2BA5F076-7E5E-418D-85C2-63F9399C8CF4}" srcOrd="1" destOrd="0" parTransId="{FB27ED4D-BB54-4E47-820E-0DB297DF6862}" sibTransId="{A4196D28-C474-46E5-81A6-B7FB5B2ED81E}"/>
    <dgm:cxn modelId="{FAA25CEE-54E9-4B1B-B143-576CA5DF7286}" type="presOf" srcId="{F9EBF1C9-5566-47C4-B1DA-509BE6F46C1C}" destId="{1C12A397-B69D-408D-9800-FEC3701C47D5}" srcOrd="0" destOrd="0" presId="urn:microsoft.com/office/officeart/2005/8/layout/lProcess2"/>
    <dgm:cxn modelId="{AB457A0E-AD1E-4B33-813F-999444D151A1}" type="presOf" srcId="{BA9211ED-B0BC-4A8F-8079-F9D111340FC5}" destId="{94FF61C0-FB97-419F-B05E-7D2A49F493DD}" srcOrd="0" destOrd="0" presId="urn:microsoft.com/office/officeart/2005/8/layout/lProcess2"/>
    <dgm:cxn modelId="{E98F187A-5C0B-45FE-85CD-89648FD289CB}" srcId="{C81486A1-6FAD-4602-AC19-D22D0CFEC9DB}" destId="{12DA5BB8-094E-426C-B291-4A65139A9131}" srcOrd="3" destOrd="0" parTransId="{A9213D50-7E31-4AD2-A7CA-332B250C7242}" sibTransId="{6363219C-9E54-4BAE-BD39-C152D5E685B7}"/>
    <dgm:cxn modelId="{CFFD6BC0-D7B0-464A-BFD8-AAD7CB1C095A}" type="presOf" srcId="{AFB174BA-B295-4412-9007-7262FC8C495C}" destId="{A7492E4A-FAEF-4E88-AF63-123AAEF07372}" srcOrd="0" destOrd="0" presId="urn:microsoft.com/office/officeart/2005/8/layout/lProcess2"/>
    <dgm:cxn modelId="{6CC5CE60-B0B3-44B7-85BD-1AAD3DB711CD}" srcId="{EB50D789-8BCC-458A-99A4-C8AD8F594A8A}" destId="{59182589-C735-4664-9DE5-57BAF37282F5}" srcOrd="0" destOrd="0" parTransId="{B3AF1246-D49F-424A-9193-3C3DA6E9DE7B}" sibTransId="{B875A5C1-9F57-40FF-8F5E-444ADE721B93}"/>
    <dgm:cxn modelId="{196566A1-8175-4604-B400-5999E690D5FC}" srcId="{BA9211ED-B0BC-4A8F-8079-F9D111340FC5}" destId="{B8B83E88-08EA-462E-9708-3C125953F2CE}" srcOrd="2" destOrd="0" parTransId="{BF56717F-4688-46FC-92F0-BC27957264FA}" sibTransId="{51C8F53F-825F-46DF-BBE7-8C55E3C6537F}"/>
    <dgm:cxn modelId="{5C16ADA1-2C5D-4864-8880-2EC46C9C66CD}" type="presOf" srcId="{12DA5BB8-094E-426C-B291-4A65139A9131}" destId="{39724AB3-12D9-4952-A824-0DA4F7E8D18D}" srcOrd="0" destOrd="0" presId="urn:microsoft.com/office/officeart/2005/8/layout/lProcess2"/>
    <dgm:cxn modelId="{6637233A-788E-40E9-9C11-B7AF333F133B}" srcId="{C81486A1-6FAD-4602-AC19-D22D0CFEC9DB}" destId="{E99EAAE5-9950-4485-A457-5328718F09D5}" srcOrd="6" destOrd="0" parTransId="{F466D927-8301-4859-B650-81036D8AC132}" sibTransId="{42BB2DA2-16B1-41B2-9B7B-D63243A96CCC}"/>
    <dgm:cxn modelId="{6B4D9002-3B45-42A9-8827-B627C5EBB73A}" srcId="{01C46B5F-C9BE-4F0F-BAB1-51F86FC73619}" destId="{C81486A1-6FAD-4602-AC19-D22D0CFEC9DB}" srcOrd="2" destOrd="0" parTransId="{ECC23F53-1C9F-4DB7-A4AF-E2B33DE4034C}" sibTransId="{9F85C321-7119-43A7-8522-3124C6D8637F}"/>
    <dgm:cxn modelId="{1B7B89F8-BBAD-4AD9-BE0B-9C3A26295107}" srcId="{01C46B5F-C9BE-4F0F-BAB1-51F86FC73619}" destId="{EB50D789-8BCC-458A-99A4-C8AD8F594A8A}" srcOrd="1" destOrd="0" parTransId="{448E510E-9BB9-4B09-AB4E-981D4B7A12BE}" sibTransId="{21A023F9-CD60-443C-8451-D478EE7F7D2B}"/>
    <dgm:cxn modelId="{5DE39B16-7E55-448D-9815-9A454A3DFC0B}" type="presParOf" srcId="{886E0801-4C60-4FF8-A3CC-9F8CE5E0FA84}" destId="{204D5E2E-BD5A-429E-B5BD-AD8E3723EA3A}" srcOrd="0" destOrd="0" presId="urn:microsoft.com/office/officeart/2005/8/layout/lProcess2"/>
    <dgm:cxn modelId="{081E0AD1-2224-42B4-B75A-FC6498EE9D16}" type="presParOf" srcId="{204D5E2E-BD5A-429E-B5BD-AD8E3723EA3A}" destId="{94FF61C0-FB97-419F-B05E-7D2A49F493DD}" srcOrd="0" destOrd="0" presId="urn:microsoft.com/office/officeart/2005/8/layout/lProcess2"/>
    <dgm:cxn modelId="{647EFC49-C73B-48AC-9A91-A2F06BD0C17F}" type="presParOf" srcId="{204D5E2E-BD5A-429E-B5BD-AD8E3723EA3A}" destId="{477BCEF3-7AA5-47C1-A426-D69AC4249FBC}" srcOrd="1" destOrd="0" presId="urn:microsoft.com/office/officeart/2005/8/layout/lProcess2"/>
    <dgm:cxn modelId="{6EE51765-D7B9-491B-A306-FF84AB0786DC}" type="presParOf" srcId="{204D5E2E-BD5A-429E-B5BD-AD8E3723EA3A}" destId="{CB812B82-2C2D-4371-A98E-5EE6813EC5ED}" srcOrd="2" destOrd="0" presId="urn:microsoft.com/office/officeart/2005/8/layout/lProcess2"/>
    <dgm:cxn modelId="{3FE57D68-1BF3-465D-99AF-9569737727A7}" type="presParOf" srcId="{CB812B82-2C2D-4371-A98E-5EE6813EC5ED}" destId="{92238B3A-6435-4780-8651-8BC9111CF00F}" srcOrd="0" destOrd="0" presId="urn:microsoft.com/office/officeart/2005/8/layout/lProcess2"/>
    <dgm:cxn modelId="{5801FAB0-F10E-4394-BBB1-8768BDB981E6}" type="presParOf" srcId="{92238B3A-6435-4780-8651-8BC9111CF00F}" destId="{D7C66B36-F9D7-49FD-ADCE-572B923293D5}" srcOrd="0" destOrd="0" presId="urn:microsoft.com/office/officeart/2005/8/layout/lProcess2"/>
    <dgm:cxn modelId="{217EF947-EE7D-4426-BCD5-3BF88A24B7A1}" type="presParOf" srcId="{92238B3A-6435-4780-8651-8BC9111CF00F}" destId="{9EAF6969-5AB2-4BCB-8615-8C441157C6B5}" srcOrd="1" destOrd="0" presId="urn:microsoft.com/office/officeart/2005/8/layout/lProcess2"/>
    <dgm:cxn modelId="{6DCE924C-F538-48DD-ACA4-01EF62617D97}" type="presParOf" srcId="{92238B3A-6435-4780-8651-8BC9111CF00F}" destId="{1C12A397-B69D-408D-9800-FEC3701C47D5}" srcOrd="2" destOrd="0" presId="urn:microsoft.com/office/officeart/2005/8/layout/lProcess2"/>
    <dgm:cxn modelId="{AC33E7E2-DBC7-42B5-93BE-7215D4B7CC27}" type="presParOf" srcId="{92238B3A-6435-4780-8651-8BC9111CF00F}" destId="{CFE98FED-162E-4762-97C6-70DAC76C1402}" srcOrd="3" destOrd="0" presId="urn:microsoft.com/office/officeart/2005/8/layout/lProcess2"/>
    <dgm:cxn modelId="{B5B7047C-D23E-4D09-9663-D8E8F4D27BFF}" type="presParOf" srcId="{92238B3A-6435-4780-8651-8BC9111CF00F}" destId="{350B9449-1E65-4A82-96DF-B3144668546F}" srcOrd="4" destOrd="0" presId="urn:microsoft.com/office/officeart/2005/8/layout/lProcess2"/>
    <dgm:cxn modelId="{3CBFD5DF-E998-427C-AE65-CE0612497ED5}" type="presParOf" srcId="{92238B3A-6435-4780-8651-8BC9111CF00F}" destId="{16BACACE-8876-4A05-9B71-EDD65F3A79A6}" srcOrd="5" destOrd="0" presId="urn:microsoft.com/office/officeart/2005/8/layout/lProcess2"/>
    <dgm:cxn modelId="{8825E5E6-A613-49C0-9B71-4792CE3A996C}" type="presParOf" srcId="{92238B3A-6435-4780-8651-8BC9111CF00F}" destId="{2EA4407D-8DE1-47AF-85D5-FFADA061B2C5}" srcOrd="6" destOrd="0" presId="urn:microsoft.com/office/officeart/2005/8/layout/lProcess2"/>
    <dgm:cxn modelId="{5DD868B5-06A0-48AB-9884-A4DC74FC4C09}" type="presParOf" srcId="{92238B3A-6435-4780-8651-8BC9111CF00F}" destId="{C5F56E76-1CA7-4E65-B4C1-F738566BA7E7}" srcOrd="7" destOrd="0" presId="urn:microsoft.com/office/officeart/2005/8/layout/lProcess2"/>
    <dgm:cxn modelId="{65A97753-B10E-4B6C-AC2A-BCB36D4AAB62}" type="presParOf" srcId="{92238B3A-6435-4780-8651-8BC9111CF00F}" destId="{72B879D5-D1C2-4F58-926D-481A19A05AAB}" srcOrd="8" destOrd="0" presId="urn:microsoft.com/office/officeart/2005/8/layout/lProcess2"/>
    <dgm:cxn modelId="{1C4DE2AD-0790-49C3-9203-2BBDAE6D0592}" type="presParOf" srcId="{886E0801-4C60-4FF8-A3CC-9F8CE5E0FA84}" destId="{3C475B69-536C-4D77-8FD7-7A422F4C72AE}" srcOrd="1" destOrd="0" presId="urn:microsoft.com/office/officeart/2005/8/layout/lProcess2"/>
    <dgm:cxn modelId="{64C57A3C-8575-4CD2-970F-3309B8798C57}" type="presParOf" srcId="{886E0801-4C60-4FF8-A3CC-9F8CE5E0FA84}" destId="{5C30C23E-F247-49CF-984B-9D1EE26D6962}" srcOrd="2" destOrd="0" presId="urn:microsoft.com/office/officeart/2005/8/layout/lProcess2"/>
    <dgm:cxn modelId="{9EECA84F-1B6F-420D-8040-0243E2F465E8}" type="presParOf" srcId="{5C30C23E-F247-49CF-984B-9D1EE26D6962}" destId="{CD1ED2DD-809F-43F0-ACFF-6A6EF01ECDB3}" srcOrd="0" destOrd="0" presId="urn:microsoft.com/office/officeart/2005/8/layout/lProcess2"/>
    <dgm:cxn modelId="{D158D57A-7AF1-487B-A2EC-83B74939592D}" type="presParOf" srcId="{5C30C23E-F247-49CF-984B-9D1EE26D6962}" destId="{D8635026-D81C-409D-8E72-952B256B4C0B}" srcOrd="1" destOrd="0" presId="urn:microsoft.com/office/officeart/2005/8/layout/lProcess2"/>
    <dgm:cxn modelId="{BE7147B1-D421-4DF6-AEB3-308953CDE4B6}" type="presParOf" srcId="{5C30C23E-F247-49CF-984B-9D1EE26D6962}" destId="{1EFF30EB-685E-4379-B503-AD59D05FAB6F}" srcOrd="2" destOrd="0" presId="urn:microsoft.com/office/officeart/2005/8/layout/lProcess2"/>
    <dgm:cxn modelId="{CB3A5CDB-7EE0-4EE2-9FEB-0F9EBC43BD10}" type="presParOf" srcId="{1EFF30EB-685E-4379-B503-AD59D05FAB6F}" destId="{7C30F041-DC60-4610-9C23-19183045055E}" srcOrd="0" destOrd="0" presId="urn:microsoft.com/office/officeart/2005/8/layout/lProcess2"/>
    <dgm:cxn modelId="{2E66B2E0-F33A-4A61-8DAC-999349FC2075}" type="presParOf" srcId="{7C30F041-DC60-4610-9C23-19183045055E}" destId="{C51A7F99-5389-425B-8B9E-ED8D605408BB}" srcOrd="0" destOrd="0" presId="urn:microsoft.com/office/officeart/2005/8/layout/lProcess2"/>
    <dgm:cxn modelId="{8505292B-6B5A-4FE4-ADA8-AEC8DC4E3DFE}" type="presParOf" srcId="{7C30F041-DC60-4610-9C23-19183045055E}" destId="{9BEBF95E-9BE3-46CA-9B6F-A73AF7681BA3}" srcOrd="1" destOrd="0" presId="urn:microsoft.com/office/officeart/2005/8/layout/lProcess2"/>
    <dgm:cxn modelId="{2CB8AFD6-043B-4D47-8DF2-D42C45C004CF}" type="presParOf" srcId="{7C30F041-DC60-4610-9C23-19183045055E}" destId="{C70C3BBA-1A8B-48A5-A855-F3603C9696D7}" srcOrd="2" destOrd="0" presId="urn:microsoft.com/office/officeart/2005/8/layout/lProcess2"/>
    <dgm:cxn modelId="{D64B5169-BA96-47BF-BA82-BF94A92F1A2F}" type="presParOf" srcId="{7C30F041-DC60-4610-9C23-19183045055E}" destId="{D0552916-AF84-434A-90C1-9EFE8B8EF36C}" srcOrd="3" destOrd="0" presId="urn:microsoft.com/office/officeart/2005/8/layout/lProcess2"/>
    <dgm:cxn modelId="{D2F97C3B-3323-4A39-8A6B-68DF85AB9B0C}" type="presParOf" srcId="{7C30F041-DC60-4610-9C23-19183045055E}" destId="{8542D95B-1FEF-4209-A3A2-F051BF24274D}" srcOrd="4" destOrd="0" presId="urn:microsoft.com/office/officeart/2005/8/layout/lProcess2"/>
    <dgm:cxn modelId="{BAA385B0-C0BE-48F1-8DE6-92F90E37C275}" type="presParOf" srcId="{7C30F041-DC60-4610-9C23-19183045055E}" destId="{215020ED-B87C-4187-BABB-03D45AA14C4D}" srcOrd="5" destOrd="0" presId="urn:microsoft.com/office/officeart/2005/8/layout/lProcess2"/>
    <dgm:cxn modelId="{7B9E5AD4-AB16-406B-AC13-E66F44A34232}" type="presParOf" srcId="{7C30F041-DC60-4610-9C23-19183045055E}" destId="{D187A208-EBF4-4C93-A463-CC257D490BDB}" srcOrd="6" destOrd="0" presId="urn:microsoft.com/office/officeart/2005/8/layout/lProcess2"/>
    <dgm:cxn modelId="{C74201CF-E489-4EB0-AB04-E6B2E1B6EAC0}" type="presParOf" srcId="{886E0801-4C60-4FF8-A3CC-9F8CE5E0FA84}" destId="{4633C853-068C-4FFF-87B1-15F28B9ED599}" srcOrd="3" destOrd="0" presId="urn:microsoft.com/office/officeart/2005/8/layout/lProcess2"/>
    <dgm:cxn modelId="{D5021A56-6A78-4EA9-8FF2-67168C395907}" type="presParOf" srcId="{886E0801-4C60-4FF8-A3CC-9F8CE5E0FA84}" destId="{4A948E37-6E2D-428B-9103-D5DA2B841ECD}" srcOrd="4" destOrd="0" presId="urn:microsoft.com/office/officeart/2005/8/layout/lProcess2"/>
    <dgm:cxn modelId="{F43E30E7-AB78-4BB5-AF4D-65F76CACC802}" type="presParOf" srcId="{4A948E37-6E2D-428B-9103-D5DA2B841ECD}" destId="{FE7CB8E8-8C28-4634-8E04-82F1FFB74CC2}" srcOrd="0" destOrd="0" presId="urn:microsoft.com/office/officeart/2005/8/layout/lProcess2"/>
    <dgm:cxn modelId="{4C29174D-C12E-47F7-B548-D241B5537413}" type="presParOf" srcId="{4A948E37-6E2D-428B-9103-D5DA2B841ECD}" destId="{28D87322-36D0-42E0-B670-C6CB31A1D6FF}" srcOrd="1" destOrd="0" presId="urn:microsoft.com/office/officeart/2005/8/layout/lProcess2"/>
    <dgm:cxn modelId="{3C17000A-C75C-43B5-A012-C4D9A8D0B2F8}" type="presParOf" srcId="{4A948E37-6E2D-428B-9103-D5DA2B841ECD}" destId="{C759080C-4291-4219-97D5-9CCCB984B10E}" srcOrd="2" destOrd="0" presId="urn:microsoft.com/office/officeart/2005/8/layout/lProcess2"/>
    <dgm:cxn modelId="{918F9534-58C9-4756-ACDE-CD2587A78B99}" type="presParOf" srcId="{C759080C-4291-4219-97D5-9CCCB984B10E}" destId="{D72A410D-CCA5-4206-A70A-99F07ECAD1B0}" srcOrd="0" destOrd="0" presId="urn:microsoft.com/office/officeart/2005/8/layout/lProcess2"/>
    <dgm:cxn modelId="{E732E1AF-6034-4C53-9B58-0402497548AC}" type="presParOf" srcId="{D72A410D-CCA5-4206-A70A-99F07ECAD1B0}" destId="{3CBB0547-E819-4A08-9535-BFA3C4271555}" srcOrd="0" destOrd="0" presId="urn:microsoft.com/office/officeart/2005/8/layout/lProcess2"/>
    <dgm:cxn modelId="{34F6FBC1-4214-4849-AE07-63A188D6734D}" type="presParOf" srcId="{D72A410D-CCA5-4206-A70A-99F07ECAD1B0}" destId="{30464F08-1316-458B-8D87-782B1922E9FA}" srcOrd="1" destOrd="0" presId="urn:microsoft.com/office/officeart/2005/8/layout/lProcess2"/>
    <dgm:cxn modelId="{32868714-EDA4-4412-8543-F6D61F53F239}" type="presParOf" srcId="{D72A410D-CCA5-4206-A70A-99F07ECAD1B0}" destId="{F8572599-CBAF-4DC4-B72D-F0603AE7C387}" srcOrd="2" destOrd="0" presId="urn:microsoft.com/office/officeart/2005/8/layout/lProcess2"/>
    <dgm:cxn modelId="{E53F8CE5-D4E5-4E2F-8BD7-B62A474F04BE}" type="presParOf" srcId="{D72A410D-CCA5-4206-A70A-99F07ECAD1B0}" destId="{15D1D2CD-9CB3-40C6-A65E-AEAD7F4259C5}" srcOrd="3" destOrd="0" presId="urn:microsoft.com/office/officeart/2005/8/layout/lProcess2"/>
    <dgm:cxn modelId="{7E5EC239-F93B-4CCD-B6AE-1BB79AFA3FF4}" type="presParOf" srcId="{D72A410D-CCA5-4206-A70A-99F07ECAD1B0}" destId="{4BAA5B68-05B5-4DB0-AD8E-8D704D80C08A}" srcOrd="4" destOrd="0" presId="urn:microsoft.com/office/officeart/2005/8/layout/lProcess2"/>
    <dgm:cxn modelId="{30F58217-1615-423D-9E7C-C2C49F04D316}" type="presParOf" srcId="{D72A410D-CCA5-4206-A70A-99F07ECAD1B0}" destId="{24845C45-8731-439B-9993-1D8A540739C7}" srcOrd="5" destOrd="0" presId="urn:microsoft.com/office/officeart/2005/8/layout/lProcess2"/>
    <dgm:cxn modelId="{2D2C83CE-95D6-42C8-8D81-4101C997696A}" type="presParOf" srcId="{D72A410D-CCA5-4206-A70A-99F07ECAD1B0}" destId="{39724AB3-12D9-4952-A824-0DA4F7E8D18D}" srcOrd="6" destOrd="0" presId="urn:microsoft.com/office/officeart/2005/8/layout/lProcess2"/>
    <dgm:cxn modelId="{0F0E365D-42BF-4D51-940A-00F63313E43D}" type="presParOf" srcId="{D72A410D-CCA5-4206-A70A-99F07ECAD1B0}" destId="{D6937D37-33A0-4D34-8E23-EF3B16F1DA2D}" srcOrd="7" destOrd="0" presId="urn:microsoft.com/office/officeart/2005/8/layout/lProcess2"/>
    <dgm:cxn modelId="{E9F18CA8-36EC-445E-8FB9-F585E9E6EE61}" type="presParOf" srcId="{D72A410D-CCA5-4206-A70A-99F07ECAD1B0}" destId="{BCA6DBC9-3D4C-4770-AD21-C8346926B5A2}" srcOrd="8" destOrd="0" presId="urn:microsoft.com/office/officeart/2005/8/layout/lProcess2"/>
    <dgm:cxn modelId="{A72C03A9-3D83-4CCF-AC79-4CEC040AD4DF}" type="presParOf" srcId="{D72A410D-CCA5-4206-A70A-99F07ECAD1B0}" destId="{8A713897-DBE7-4D50-8882-35B1E70294CE}" srcOrd="9" destOrd="0" presId="urn:microsoft.com/office/officeart/2005/8/layout/lProcess2"/>
    <dgm:cxn modelId="{FC50171F-57EA-4E83-8400-E0DE7BE37611}" type="presParOf" srcId="{D72A410D-CCA5-4206-A70A-99F07ECAD1B0}" destId="{A7492E4A-FAEF-4E88-AF63-123AAEF07372}" srcOrd="10" destOrd="0" presId="urn:microsoft.com/office/officeart/2005/8/layout/lProcess2"/>
    <dgm:cxn modelId="{712E128F-CB01-4A95-995A-9A6A34FE57D2}" type="presParOf" srcId="{D72A410D-CCA5-4206-A70A-99F07ECAD1B0}" destId="{A8AF222C-F2D3-4BC6-9963-22D1DEE528E6}" srcOrd="11" destOrd="0" presId="urn:microsoft.com/office/officeart/2005/8/layout/lProcess2"/>
    <dgm:cxn modelId="{6B3C058A-1A2B-4ADD-9D27-F25790D08BC1}" type="presParOf" srcId="{D72A410D-CCA5-4206-A70A-99F07ECAD1B0}" destId="{8BE97C13-943C-4304-9E8B-DA89915D3D3C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C0E9B-57BF-47D2-A362-928617095984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195D82-16D1-4A91-B7C8-841F3802FCB7}">
      <dgm:prSet phldrT="[Text]"/>
      <dgm:spPr/>
      <dgm:t>
        <a:bodyPr/>
        <a:lstStyle/>
        <a:p>
          <a:r>
            <a:rPr lang="en-US" b="1" dirty="0" smtClean="0"/>
            <a:t>Cognitive</a:t>
          </a:r>
          <a:endParaRPr lang="en-US" b="1" dirty="0"/>
        </a:p>
      </dgm:t>
    </dgm:pt>
    <dgm:pt modelId="{7D5C95DB-1011-4C81-B165-0ACFED2D668C}" type="parTrans" cxnId="{3BE92888-F78E-4332-80C7-A7D392CF1BF0}">
      <dgm:prSet/>
      <dgm:spPr/>
      <dgm:t>
        <a:bodyPr/>
        <a:lstStyle/>
        <a:p>
          <a:endParaRPr lang="en-US"/>
        </a:p>
      </dgm:t>
    </dgm:pt>
    <dgm:pt modelId="{56256255-F5D1-46E8-9155-F6E47CD9F067}" type="sibTrans" cxnId="{3BE92888-F78E-4332-80C7-A7D392CF1BF0}">
      <dgm:prSet/>
      <dgm:spPr/>
      <dgm:t>
        <a:bodyPr/>
        <a:lstStyle/>
        <a:p>
          <a:endParaRPr lang="en-US"/>
        </a:p>
      </dgm:t>
    </dgm:pt>
    <dgm:pt modelId="{84F8E01F-B93B-4E53-BD16-3FD47B150717}">
      <dgm:prSet phldrT="[Text]"/>
      <dgm:spPr/>
      <dgm:t>
        <a:bodyPr/>
        <a:lstStyle/>
        <a:p>
          <a:r>
            <a:rPr lang="en-US" dirty="0" smtClean="0"/>
            <a:t>Reasons for Being a Caregiver</a:t>
          </a:r>
          <a:endParaRPr lang="en-US" dirty="0"/>
        </a:p>
      </dgm:t>
    </dgm:pt>
    <dgm:pt modelId="{8C7D6B9D-FCF8-4521-9DB9-0398B9AC4985}" type="parTrans" cxnId="{85EC4AB4-951A-41E5-9D47-9F5CCFB93FB1}">
      <dgm:prSet/>
      <dgm:spPr/>
      <dgm:t>
        <a:bodyPr/>
        <a:lstStyle/>
        <a:p>
          <a:endParaRPr lang="en-US"/>
        </a:p>
      </dgm:t>
    </dgm:pt>
    <dgm:pt modelId="{CF354D89-A3D8-4EB1-8E75-3265A6E7B7C3}" type="sibTrans" cxnId="{85EC4AB4-951A-41E5-9D47-9F5CCFB93FB1}">
      <dgm:prSet/>
      <dgm:spPr/>
      <dgm:t>
        <a:bodyPr/>
        <a:lstStyle/>
        <a:p>
          <a:endParaRPr lang="en-US"/>
        </a:p>
      </dgm:t>
    </dgm:pt>
    <dgm:pt modelId="{A068FB54-3CAE-4327-9E7E-AFA7BB1050FF}">
      <dgm:prSet phldrT="[Text]"/>
      <dgm:spPr/>
      <dgm:t>
        <a:bodyPr/>
        <a:lstStyle/>
        <a:p>
          <a:r>
            <a:rPr lang="en-US" dirty="0" smtClean="0"/>
            <a:t>Knowledge and Skill</a:t>
          </a:r>
          <a:endParaRPr lang="en-US" dirty="0"/>
        </a:p>
      </dgm:t>
    </dgm:pt>
    <dgm:pt modelId="{06A29EAB-6895-4D54-ADEE-B62DB6871A21}" type="parTrans" cxnId="{3B117314-BAA8-434C-B8B2-2B4CE96CE3E0}">
      <dgm:prSet/>
      <dgm:spPr/>
      <dgm:t>
        <a:bodyPr/>
        <a:lstStyle/>
        <a:p>
          <a:endParaRPr lang="en-US"/>
        </a:p>
      </dgm:t>
    </dgm:pt>
    <dgm:pt modelId="{4F12DC68-8811-48EB-A44B-0FFE103A0B2A}" type="sibTrans" cxnId="{3B117314-BAA8-434C-B8B2-2B4CE96CE3E0}">
      <dgm:prSet/>
      <dgm:spPr/>
      <dgm:t>
        <a:bodyPr/>
        <a:lstStyle/>
        <a:p>
          <a:endParaRPr lang="en-US"/>
        </a:p>
      </dgm:t>
    </dgm:pt>
    <dgm:pt modelId="{946D6A72-E010-4C14-B317-15C53EBDE951}">
      <dgm:prSet phldrT="[Text]"/>
      <dgm:spPr/>
      <dgm:t>
        <a:bodyPr/>
        <a:lstStyle/>
        <a:p>
          <a:r>
            <a:rPr lang="en-US" dirty="0" smtClean="0"/>
            <a:t>Emotional</a:t>
          </a:r>
          <a:endParaRPr lang="en-US" dirty="0"/>
        </a:p>
      </dgm:t>
    </dgm:pt>
    <dgm:pt modelId="{D5269F27-9DBC-47FF-86AE-D9D1FBAB8695}" type="parTrans" cxnId="{BA522C6F-BB38-460B-B024-F8006E9CE7D4}">
      <dgm:prSet/>
      <dgm:spPr/>
      <dgm:t>
        <a:bodyPr/>
        <a:lstStyle/>
        <a:p>
          <a:endParaRPr lang="en-US"/>
        </a:p>
      </dgm:t>
    </dgm:pt>
    <dgm:pt modelId="{E022AEDD-A657-4F3E-A688-4AD4D820EF46}" type="sibTrans" cxnId="{BA522C6F-BB38-460B-B024-F8006E9CE7D4}">
      <dgm:prSet/>
      <dgm:spPr/>
      <dgm:t>
        <a:bodyPr/>
        <a:lstStyle/>
        <a:p>
          <a:endParaRPr lang="en-US"/>
        </a:p>
      </dgm:t>
    </dgm:pt>
    <dgm:pt modelId="{8C4A9082-FB95-4F98-999A-D9F61E57DCFD}">
      <dgm:prSet phldrT="[Text]"/>
      <dgm:spPr/>
      <dgm:t>
        <a:bodyPr/>
        <a:lstStyle/>
        <a:p>
          <a:r>
            <a:rPr lang="en-US" dirty="0" smtClean="0"/>
            <a:t>Satisfaction in being a Caregiver</a:t>
          </a:r>
          <a:endParaRPr lang="en-US" dirty="0"/>
        </a:p>
      </dgm:t>
    </dgm:pt>
    <dgm:pt modelId="{53DCD4C7-76E7-43C0-B305-28183D823411}" type="parTrans" cxnId="{4744DF77-808D-4200-806A-6E6499D893BC}">
      <dgm:prSet/>
      <dgm:spPr/>
      <dgm:t>
        <a:bodyPr/>
        <a:lstStyle/>
        <a:p>
          <a:endParaRPr lang="en-US"/>
        </a:p>
      </dgm:t>
    </dgm:pt>
    <dgm:pt modelId="{AD9CC566-DFDA-4142-BC4E-65EEEEED13C9}" type="sibTrans" cxnId="{4744DF77-808D-4200-806A-6E6499D893BC}">
      <dgm:prSet/>
      <dgm:spPr/>
      <dgm:t>
        <a:bodyPr/>
        <a:lstStyle/>
        <a:p>
          <a:endParaRPr lang="en-US"/>
        </a:p>
      </dgm:t>
    </dgm:pt>
    <dgm:pt modelId="{090CBBBC-7043-4EE2-92FC-FB91E5BFEC50}">
      <dgm:prSet phldrT="[Text]"/>
      <dgm:spPr/>
      <dgm:t>
        <a:bodyPr/>
        <a:lstStyle/>
        <a:p>
          <a:r>
            <a:rPr lang="en-US" dirty="0" smtClean="0"/>
            <a:t>Expectations and Empathy</a:t>
          </a:r>
          <a:endParaRPr lang="en-US" dirty="0"/>
        </a:p>
      </dgm:t>
    </dgm:pt>
    <dgm:pt modelId="{23AC6FB2-25AC-410F-9E8D-E17BE8A86649}" type="parTrans" cxnId="{014FB66F-985D-419C-AEA6-26818C52BF4C}">
      <dgm:prSet/>
      <dgm:spPr/>
      <dgm:t>
        <a:bodyPr/>
        <a:lstStyle/>
        <a:p>
          <a:endParaRPr lang="en-US"/>
        </a:p>
      </dgm:t>
    </dgm:pt>
    <dgm:pt modelId="{D497CE96-0FEA-4453-A2C7-442FB81A50A0}" type="sibTrans" cxnId="{014FB66F-985D-419C-AEA6-26818C52BF4C}">
      <dgm:prSet/>
      <dgm:spPr/>
      <dgm:t>
        <a:bodyPr/>
        <a:lstStyle/>
        <a:p>
          <a:endParaRPr lang="en-US"/>
        </a:p>
      </dgm:t>
    </dgm:pt>
    <dgm:pt modelId="{2860231E-DCC8-42FB-9778-2868F7E97754}">
      <dgm:prSet phldrT="[Text]"/>
      <dgm:spPr/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9C4C1DAC-C6DA-48C0-820C-44D361EFCA2F}" type="parTrans" cxnId="{B85EF8DA-CE8C-4D71-9F1B-FA9986171ACF}">
      <dgm:prSet/>
      <dgm:spPr/>
      <dgm:t>
        <a:bodyPr/>
        <a:lstStyle/>
        <a:p>
          <a:endParaRPr lang="en-US"/>
        </a:p>
      </dgm:t>
    </dgm:pt>
    <dgm:pt modelId="{80EFC95E-2CED-487A-95A9-0ACDDCED1D38}" type="sibTrans" cxnId="{B85EF8DA-CE8C-4D71-9F1B-FA9986171ACF}">
      <dgm:prSet/>
      <dgm:spPr/>
      <dgm:t>
        <a:bodyPr/>
        <a:lstStyle/>
        <a:p>
          <a:endParaRPr lang="en-US"/>
        </a:p>
      </dgm:t>
    </dgm:pt>
    <dgm:pt modelId="{04E4DF9F-FF43-44DD-8A05-AEEB9DFCE5EB}">
      <dgm:prSet phldrT="[Text]"/>
      <dgm:spPr/>
      <dgm:t>
        <a:bodyPr/>
        <a:lstStyle/>
        <a:p>
          <a:r>
            <a:rPr lang="en-US" dirty="0" smtClean="0"/>
            <a:t>Parenting Style</a:t>
          </a:r>
          <a:endParaRPr lang="en-US" dirty="0"/>
        </a:p>
      </dgm:t>
    </dgm:pt>
    <dgm:pt modelId="{942ED402-B24E-4699-88D8-6266E14B7B0C}" type="parTrans" cxnId="{56DA3F14-633C-4BC7-A618-2C7DB1297A37}">
      <dgm:prSet/>
      <dgm:spPr/>
      <dgm:t>
        <a:bodyPr/>
        <a:lstStyle/>
        <a:p>
          <a:endParaRPr lang="en-US"/>
        </a:p>
      </dgm:t>
    </dgm:pt>
    <dgm:pt modelId="{38CB87BB-37A0-4A4D-990E-8BD3C816A2FC}" type="sibTrans" cxnId="{56DA3F14-633C-4BC7-A618-2C7DB1297A37}">
      <dgm:prSet/>
      <dgm:spPr/>
      <dgm:t>
        <a:bodyPr/>
        <a:lstStyle/>
        <a:p>
          <a:endParaRPr lang="en-US"/>
        </a:p>
      </dgm:t>
    </dgm:pt>
    <dgm:pt modelId="{5E1C9423-8507-49B0-9A79-CDB56855DA62}">
      <dgm:prSet phldrT="[Text]"/>
      <dgm:spPr/>
      <dgm:t>
        <a:bodyPr/>
        <a:lstStyle/>
        <a:p>
          <a:r>
            <a:rPr lang="en-US" dirty="0" smtClean="0"/>
            <a:t>History of Parenting Behavior</a:t>
          </a:r>
          <a:endParaRPr lang="en-US" dirty="0"/>
        </a:p>
      </dgm:t>
    </dgm:pt>
    <dgm:pt modelId="{72327B3E-1DC0-44FA-B638-763A927D6135}" type="parTrans" cxnId="{710A1260-9184-4A32-923E-2BCBAF84836A}">
      <dgm:prSet/>
      <dgm:spPr/>
      <dgm:t>
        <a:bodyPr/>
        <a:lstStyle/>
        <a:p>
          <a:endParaRPr lang="en-US"/>
        </a:p>
      </dgm:t>
    </dgm:pt>
    <dgm:pt modelId="{44CA026C-7E93-4D08-8810-AE0E95E0272F}" type="sibTrans" cxnId="{710A1260-9184-4A32-923E-2BCBAF84836A}">
      <dgm:prSet/>
      <dgm:spPr/>
      <dgm:t>
        <a:bodyPr/>
        <a:lstStyle/>
        <a:p>
          <a:endParaRPr lang="en-US"/>
        </a:p>
      </dgm:t>
    </dgm:pt>
    <dgm:pt modelId="{331AC724-C93F-4530-B054-00B28004CAEC}">
      <dgm:prSet/>
      <dgm:spPr/>
      <dgm:t>
        <a:bodyPr/>
        <a:lstStyle/>
        <a:p>
          <a:r>
            <a:rPr lang="en-US" dirty="0" smtClean="0"/>
            <a:t>Decision Making</a:t>
          </a:r>
          <a:endParaRPr lang="en-US" dirty="0"/>
        </a:p>
      </dgm:t>
    </dgm:pt>
    <dgm:pt modelId="{AC2F0CBD-5B93-4718-9B47-EA7DA08938E6}" type="parTrans" cxnId="{948DCAA9-7E3E-464B-8D6A-4D8F74761296}">
      <dgm:prSet/>
      <dgm:spPr/>
      <dgm:t>
        <a:bodyPr/>
        <a:lstStyle/>
        <a:p>
          <a:endParaRPr lang="en-US"/>
        </a:p>
      </dgm:t>
    </dgm:pt>
    <dgm:pt modelId="{575D9259-B7F9-4E2E-A2F4-6F43C20AAD37}" type="sibTrans" cxnId="{948DCAA9-7E3E-464B-8D6A-4D8F74761296}">
      <dgm:prSet/>
      <dgm:spPr/>
      <dgm:t>
        <a:bodyPr/>
        <a:lstStyle/>
        <a:p>
          <a:endParaRPr lang="en-US"/>
        </a:p>
      </dgm:t>
    </dgm:pt>
    <dgm:pt modelId="{86A940EA-59E7-4A20-B043-D0423D974201}">
      <dgm:prSet/>
      <dgm:spPr/>
      <dgm:t>
        <a:bodyPr/>
        <a:lstStyle/>
        <a:p>
          <a:r>
            <a:rPr lang="en-US" dirty="0" smtClean="0"/>
            <a:t>Protectiveness</a:t>
          </a:r>
          <a:endParaRPr lang="en-US" dirty="0"/>
        </a:p>
      </dgm:t>
    </dgm:pt>
    <dgm:pt modelId="{09978957-CD8D-4468-99BC-1EAE4D53467F}" type="parTrans" cxnId="{90115B96-6FA5-4612-AD5C-92BDE16CF8EE}">
      <dgm:prSet/>
      <dgm:spPr/>
      <dgm:t>
        <a:bodyPr/>
        <a:lstStyle/>
        <a:p>
          <a:endParaRPr lang="en-US"/>
        </a:p>
      </dgm:t>
    </dgm:pt>
    <dgm:pt modelId="{24118BA7-A0A9-4294-AAEC-D308135A7B00}" type="sibTrans" cxnId="{90115B96-6FA5-4612-AD5C-92BDE16CF8EE}">
      <dgm:prSet/>
      <dgm:spPr/>
      <dgm:t>
        <a:bodyPr/>
        <a:lstStyle/>
        <a:p>
          <a:endParaRPr lang="en-US"/>
        </a:p>
      </dgm:t>
    </dgm:pt>
    <dgm:pt modelId="{0C512426-B7F3-461B-90AE-AE48302FD1BD}">
      <dgm:prSet/>
      <dgm:spPr/>
      <dgm:t>
        <a:bodyPr/>
        <a:lstStyle/>
        <a:p>
          <a:r>
            <a:rPr lang="en-US" dirty="0" smtClean="0"/>
            <a:t>Cultural Practices</a:t>
          </a:r>
          <a:endParaRPr lang="en-US" dirty="0"/>
        </a:p>
      </dgm:t>
    </dgm:pt>
    <dgm:pt modelId="{6AC144CF-2A4D-4F92-AC8E-0E9FB316E4F9}" type="parTrans" cxnId="{F1F446F4-1F36-4EFB-A33B-140750A6DA1D}">
      <dgm:prSet/>
      <dgm:spPr/>
      <dgm:t>
        <a:bodyPr/>
        <a:lstStyle/>
        <a:p>
          <a:endParaRPr lang="en-US"/>
        </a:p>
      </dgm:t>
    </dgm:pt>
    <dgm:pt modelId="{2DFB7CD1-8D0C-4B3A-BC20-93DEB21F9701}" type="sibTrans" cxnId="{F1F446F4-1F36-4EFB-A33B-140750A6DA1D}">
      <dgm:prSet/>
      <dgm:spPr/>
      <dgm:t>
        <a:bodyPr/>
        <a:lstStyle/>
        <a:p>
          <a:endParaRPr lang="en-US"/>
        </a:p>
      </dgm:t>
    </dgm:pt>
    <dgm:pt modelId="{147ADBC0-DDDF-4CD9-8CFB-87563EEB00A7}" type="pres">
      <dgm:prSet presAssocID="{43DC0E9B-57BF-47D2-A362-9286170959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E3A71-40A5-4687-BEA4-C01A971E5D2A}" type="pres">
      <dgm:prSet presAssocID="{18195D82-16D1-4A91-B7C8-841F3802FCB7}" presName="compNode" presStyleCnt="0"/>
      <dgm:spPr/>
    </dgm:pt>
    <dgm:pt modelId="{63D63AC9-F805-440C-8962-0D70559C2A90}" type="pres">
      <dgm:prSet presAssocID="{18195D82-16D1-4A91-B7C8-841F3802FCB7}" presName="aNode" presStyleLbl="bgShp" presStyleIdx="0" presStyleCnt="3"/>
      <dgm:spPr/>
      <dgm:t>
        <a:bodyPr/>
        <a:lstStyle/>
        <a:p>
          <a:endParaRPr lang="en-US"/>
        </a:p>
      </dgm:t>
    </dgm:pt>
    <dgm:pt modelId="{D3AC02D3-3446-4C31-BA6A-C7C595BFB8B8}" type="pres">
      <dgm:prSet presAssocID="{18195D82-16D1-4A91-B7C8-841F3802FCB7}" presName="textNode" presStyleLbl="bgShp" presStyleIdx="0" presStyleCnt="3"/>
      <dgm:spPr/>
      <dgm:t>
        <a:bodyPr/>
        <a:lstStyle/>
        <a:p>
          <a:endParaRPr lang="en-US"/>
        </a:p>
      </dgm:t>
    </dgm:pt>
    <dgm:pt modelId="{0250A38B-9050-47FA-9644-25481FBD5489}" type="pres">
      <dgm:prSet presAssocID="{18195D82-16D1-4A91-B7C8-841F3802FCB7}" presName="compChildNode" presStyleCnt="0"/>
      <dgm:spPr/>
    </dgm:pt>
    <dgm:pt modelId="{979A07C5-596A-4D1B-921D-EE7F80DBDA80}" type="pres">
      <dgm:prSet presAssocID="{18195D82-16D1-4A91-B7C8-841F3802FCB7}" presName="theInnerList" presStyleCnt="0"/>
      <dgm:spPr/>
    </dgm:pt>
    <dgm:pt modelId="{507D9B48-77B6-422B-AF7C-B9F63DDD4059}" type="pres">
      <dgm:prSet presAssocID="{84F8E01F-B93B-4E53-BD16-3FD47B150717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BB332-8D2D-4BDA-9EBC-45B098CA1FCE}" type="pres">
      <dgm:prSet presAssocID="{84F8E01F-B93B-4E53-BD16-3FD47B150717}" presName="aSpace2" presStyleCnt="0"/>
      <dgm:spPr/>
    </dgm:pt>
    <dgm:pt modelId="{158C0FF2-3CBE-4C27-A515-D9F3AFB889B7}" type="pres">
      <dgm:prSet presAssocID="{A068FB54-3CAE-4327-9E7E-AFA7BB1050FF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CAF58-4EEB-4EB6-AC9F-B4F2F9254AA5}" type="pres">
      <dgm:prSet presAssocID="{A068FB54-3CAE-4327-9E7E-AFA7BB1050FF}" presName="aSpace2" presStyleCnt="0"/>
      <dgm:spPr/>
    </dgm:pt>
    <dgm:pt modelId="{11A1D141-302C-47E0-842A-CB5A9F94280E}" type="pres">
      <dgm:prSet presAssocID="{331AC724-C93F-4530-B054-00B28004CAEC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C6702-FF04-4F94-B45E-FECF4D7694FB}" type="pres">
      <dgm:prSet presAssocID="{18195D82-16D1-4A91-B7C8-841F3802FCB7}" presName="aSpace" presStyleCnt="0"/>
      <dgm:spPr/>
    </dgm:pt>
    <dgm:pt modelId="{4AC0FC54-043B-4F74-918D-66A7D9C5C95C}" type="pres">
      <dgm:prSet presAssocID="{946D6A72-E010-4C14-B317-15C53EBDE951}" presName="compNode" presStyleCnt="0"/>
      <dgm:spPr/>
    </dgm:pt>
    <dgm:pt modelId="{FB4CCF07-0063-464F-BF64-3AAB89D81550}" type="pres">
      <dgm:prSet presAssocID="{946D6A72-E010-4C14-B317-15C53EBDE951}" presName="aNode" presStyleLbl="bgShp" presStyleIdx="1" presStyleCnt="3"/>
      <dgm:spPr/>
      <dgm:t>
        <a:bodyPr/>
        <a:lstStyle/>
        <a:p>
          <a:endParaRPr lang="en-US"/>
        </a:p>
      </dgm:t>
    </dgm:pt>
    <dgm:pt modelId="{0874FD72-EE0B-4413-B0F4-6EBF13B350B8}" type="pres">
      <dgm:prSet presAssocID="{946D6A72-E010-4C14-B317-15C53EBDE951}" presName="textNode" presStyleLbl="bgShp" presStyleIdx="1" presStyleCnt="3"/>
      <dgm:spPr/>
      <dgm:t>
        <a:bodyPr/>
        <a:lstStyle/>
        <a:p>
          <a:endParaRPr lang="en-US"/>
        </a:p>
      </dgm:t>
    </dgm:pt>
    <dgm:pt modelId="{E41638F0-DB29-4DE5-8F8B-A3413E21E2C3}" type="pres">
      <dgm:prSet presAssocID="{946D6A72-E010-4C14-B317-15C53EBDE951}" presName="compChildNode" presStyleCnt="0"/>
      <dgm:spPr/>
    </dgm:pt>
    <dgm:pt modelId="{2ED53C54-53A6-4024-83A0-77B27BED21D5}" type="pres">
      <dgm:prSet presAssocID="{946D6A72-E010-4C14-B317-15C53EBDE951}" presName="theInnerList" presStyleCnt="0"/>
      <dgm:spPr/>
    </dgm:pt>
    <dgm:pt modelId="{17E84254-2933-49B6-9CC5-D365013AA646}" type="pres">
      <dgm:prSet presAssocID="{8C4A9082-FB95-4F98-999A-D9F61E57DCFD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577D7-4C4C-459E-B7CD-F8F24CC6AD88}" type="pres">
      <dgm:prSet presAssocID="{8C4A9082-FB95-4F98-999A-D9F61E57DCFD}" presName="aSpace2" presStyleCnt="0"/>
      <dgm:spPr/>
    </dgm:pt>
    <dgm:pt modelId="{08CDEA6C-D0B5-499F-8035-16E3736A5A5E}" type="pres">
      <dgm:prSet presAssocID="{090CBBBC-7043-4EE2-92FC-FB91E5BFEC50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A5352-D969-4871-89C3-0BBA44692C76}" type="pres">
      <dgm:prSet presAssocID="{090CBBBC-7043-4EE2-92FC-FB91E5BFEC50}" presName="aSpace2" presStyleCnt="0"/>
      <dgm:spPr/>
    </dgm:pt>
    <dgm:pt modelId="{6060B56B-E9A9-4C2E-AE5C-8C2E400C6663}" type="pres">
      <dgm:prSet presAssocID="{86A940EA-59E7-4A20-B043-D0423D974201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E3D22-7DD8-4985-88D5-1751F131D0C0}" type="pres">
      <dgm:prSet presAssocID="{946D6A72-E010-4C14-B317-15C53EBDE951}" presName="aSpace" presStyleCnt="0"/>
      <dgm:spPr/>
    </dgm:pt>
    <dgm:pt modelId="{AABFD875-ADB3-4B89-92C4-D66236E7CBBD}" type="pres">
      <dgm:prSet presAssocID="{2860231E-DCC8-42FB-9778-2868F7E97754}" presName="compNode" presStyleCnt="0"/>
      <dgm:spPr/>
    </dgm:pt>
    <dgm:pt modelId="{B63AD1CC-D693-45DC-A78E-30068655B12A}" type="pres">
      <dgm:prSet presAssocID="{2860231E-DCC8-42FB-9778-2868F7E97754}" presName="aNode" presStyleLbl="bgShp" presStyleIdx="2" presStyleCnt="3"/>
      <dgm:spPr/>
      <dgm:t>
        <a:bodyPr/>
        <a:lstStyle/>
        <a:p>
          <a:endParaRPr lang="en-US"/>
        </a:p>
      </dgm:t>
    </dgm:pt>
    <dgm:pt modelId="{DCDCF90F-5F6D-4402-BF70-22832CF5995E}" type="pres">
      <dgm:prSet presAssocID="{2860231E-DCC8-42FB-9778-2868F7E97754}" presName="textNode" presStyleLbl="bgShp" presStyleIdx="2" presStyleCnt="3"/>
      <dgm:spPr/>
      <dgm:t>
        <a:bodyPr/>
        <a:lstStyle/>
        <a:p>
          <a:endParaRPr lang="en-US"/>
        </a:p>
      </dgm:t>
    </dgm:pt>
    <dgm:pt modelId="{F3855EDC-1EE1-457F-98AD-D38725211190}" type="pres">
      <dgm:prSet presAssocID="{2860231E-DCC8-42FB-9778-2868F7E97754}" presName="compChildNode" presStyleCnt="0"/>
      <dgm:spPr/>
    </dgm:pt>
    <dgm:pt modelId="{8FB49E78-0245-4EA8-BCA4-11B48ADEA29B}" type="pres">
      <dgm:prSet presAssocID="{2860231E-DCC8-42FB-9778-2868F7E97754}" presName="theInnerList" presStyleCnt="0"/>
      <dgm:spPr/>
    </dgm:pt>
    <dgm:pt modelId="{D46806A0-4A53-4B70-8DC0-47FE11B198C0}" type="pres">
      <dgm:prSet presAssocID="{04E4DF9F-FF43-44DD-8A05-AEEB9DFCE5EB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113F6-5AD7-4EB7-876E-4592D13245FB}" type="pres">
      <dgm:prSet presAssocID="{04E4DF9F-FF43-44DD-8A05-AEEB9DFCE5EB}" presName="aSpace2" presStyleCnt="0"/>
      <dgm:spPr/>
    </dgm:pt>
    <dgm:pt modelId="{40500737-BED8-4D44-AF51-3A92DA0D690A}" type="pres">
      <dgm:prSet presAssocID="{5E1C9423-8507-49B0-9A79-CDB56855DA62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DC779-2A98-41DE-B747-B1F7578E2130}" type="pres">
      <dgm:prSet presAssocID="{5E1C9423-8507-49B0-9A79-CDB56855DA62}" presName="aSpace2" presStyleCnt="0"/>
      <dgm:spPr/>
    </dgm:pt>
    <dgm:pt modelId="{F659359D-EE10-438B-9F0F-3DF7C877BD3C}" type="pres">
      <dgm:prSet presAssocID="{0C512426-B7F3-461B-90AE-AE48302FD1B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446F4-1F36-4EFB-A33B-140750A6DA1D}" srcId="{2860231E-DCC8-42FB-9778-2868F7E97754}" destId="{0C512426-B7F3-461B-90AE-AE48302FD1BD}" srcOrd="2" destOrd="0" parTransId="{6AC144CF-2A4D-4F92-AC8E-0E9FB316E4F9}" sibTransId="{2DFB7CD1-8D0C-4B3A-BC20-93DEB21F9701}"/>
    <dgm:cxn modelId="{A19D319D-E86D-4805-8E2E-3E2C2C1D4A2A}" type="presOf" srcId="{331AC724-C93F-4530-B054-00B28004CAEC}" destId="{11A1D141-302C-47E0-842A-CB5A9F94280E}" srcOrd="0" destOrd="0" presId="urn:microsoft.com/office/officeart/2005/8/layout/lProcess2"/>
    <dgm:cxn modelId="{8A44E698-D378-49C7-868D-70F22457E9E5}" type="presOf" srcId="{090CBBBC-7043-4EE2-92FC-FB91E5BFEC50}" destId="{08CDEA6C-D0B5-499F-8035-16E3736A5A5E}" srcOrd="0" destOrd="0" presId="urn:microsoft.com/office/officeart/2005/8/layout/lProcess2"/>
    <dgm:cxn modelId="{3BE92888-F78E-4332-80C7-A7D392CF1BF0}" srcId="{43DC0E9B-57BF-47D2-A362-928617095984}" destId="{18195D82-16D1-4A91-B7C8-841F3802FCB7}" srcOrd="0" destOrd="0" parTransId="{7D5C95DB-1011-4C81-B165-0ACFED2D668C}" sibTransId="{56256255-F5D1-46E8-9155-F6E47CD9F067}"/>
    <dgm:cxn modelId="{22FE2DF3-9C14-4C35-A4F4-C3D020D96130}" type="presOf" srcId="{0C512426-B7F3-461B-90AE-AE48302FD1BD}" destId="{F659359D-EE10-438B-9F0F-3DF7C877BD3C}" srcOrd="0" destOrd="0" presId="urn:microsoft.com/office/officeart/2005/8/layout/lProcess2"/>
    <dgm:cxn modelId="{6563504B-81E7-4503-998B-ED8EB7D67A76}" type="presOf" srcId="{A068FB54-3CAE-4327-9E7E-AFA7BB1050FF}" destId="{158C0FF2-3CBE-4C27-A515-D9F3AFB889B7}" srcOrd="0" destOrd="0" presId="urn:microsoft.com/office/officeart/2005/8/layout/lProcess2"/>
    <dgm:cxn modelId="{12590C6D-97AA-4416-970D-61646C571ED6}" type="presOf" srcId="{8C4A9082-FB95-4F98-999A-D9F61E57DCFD}" destId="{17E84254-2933-49B6-9CC5-D365013AA646}" srcOrd="0" destOrd="0" presId="urn:microsoft.com/office/officeart/2005/8/layout/lProcess2"/>
    <dgm:cxn modelId="{1D38992C-D2BE-4695-AD7A-EE9BF5CC713B}" type="presOf" srcId="{04E4DF9F-FF43-44DD-8A05-AEEB9DFCE5EB}" destId="{D46806A0-4A53-4B70-8DC0-47FE11B198C0}" srcOrd="0" destOrd="0" presId="urn:microsoft.com/office/officeart/2005/8/layout/lProcess2"/>
    <dgm:cxn modelId="{20AA40EF-8A8A-4BF2-9CDB-B6274F80F835}" type="presOf" srcId="{43DC0E9B-57BF-47D2-A362-928617095984}" destId="{147ADBC0-DDDF-4CD9-8CFB-87563EEB00A7}" srcOrd="0" destOrd="0" presId="urn:microsoft.com/office/officeart/2005/8/layout/lProcess2"/>
    <dgm:cxn modelId="{B85EF8DA-CE8C-4D71-9F1B-FA9986171ACF}" srcId="{43DC0E9B-57BF-47D2-A362-928617095984}" destId="{2860231E-DCC8-42FB-9778-2868F7E97754}" srcOrd="2" destOrd="0" parTransId="{9C4C1DAC-C6DA-48C0-820C-44D361EFCA2F}" sibTransId="{80EFC95E-2CED-487A-95A9-0ACDDCED1D38}"/>
    <dgm:cxn modelId="{90115B96-6FA5-4612-AD5C-92BDE16CF8EE}" srcId="{946D6A72-E010-4C14-B317-15C53EBDE951}" destId="{86A940EA-59E7-4A20-B043-D0423D974201}" srcOrd="2" destOrd="0" parTransId="{09978957-CD8D-4468-99BC-1EAE4D53467F}" sibTransId="{24118BA7-A0A9-4294-AAEC-D308135A7B00}"/>
    <dgm:cxn modelId="{948DCAA9-7E3E-464B-8D6A-4D8F74761296}" srcId="{18195D82-16D1-4A91-B7C8-841F3802FCB7}" destId="{331AC724-C93F-4530-B054-00B28004CAEC}" srcOrd="2" destOrd="0" parTransId="{AC2F0CBD-5B93-4718-9B47-EA7DA08938E6}" sibTransId="{575D9259-B7F9-4E2E-A2F4-6F43C20AAD37}"/>
    <dgm:cxn modelId="{7EFDC7F5-472F-49CD-AD41-7EE2C4D7EB7F}" type="presOf" srcId="{18195D82-16D1-4A91-B7C8-841F3802FCB7}" destId="{D3AC02D3-3446-4C31-BA6A-C7C595BFB8B8}" srcOrd="1" destOrd="0" presId="urn:microsoft.com/office/officeart/2005/8/layout/lProcess2"/>
    <dgm:cxn modelId="{4744DF77-808D-4200-806A-6E6499D893BC}" srcId="{946D6A72-E010-4C14-B317-15C53EBDE951}" destId="{8C4A9082-FB95-4F98-999A-D9F61E57DCFD}" srcOrd="0" destOrd="0" parTransId="{53DCD4C7-76E7-43C0-B305-28183D823411}" sibTransId="{AD9CC566-DFDA-4142-BC4E-65EEEEED13C9}"/>
    <dgm:cxn modelId="{BA522C6F-BB38-460B-B024-F8006E9CE7D4}" srcId="{43DC0E9B-57BF-47D2-A362-928617095984}" destId="{946D6A72-E010-4C14-B317-15C53EBDE951}" srcOrd="1" destOrd="0" parTransId="{D5269F27-9DBC-47FF-86AE-D9D1FBAB8695}" sibTransId="{E022AEDD-A657-4F3E-A688-4AD4D820EF46}"/>
    <dgm:cxn modelId="{0F22B445-2071-4BCF-A8C7-D3F94BFCAD57}" type="presOf" srcId="{946D6A72-E010-4C14-B317-15C53EBDE951}" destId="{0874FD72-EE0B-4413-B0F4-6EBF13B350B8}" srcOrd="1" destOrd="0" presId="urn:microsoft.com/office/officeart/2005/8/layout/lProcess2"/>
    <dgm:cxn modelId="{FC98C1B9-9730-43B5-82C9-521038661B37}" type="presOf" srcId="{18195D82-16D1-4A91-B7C8-841F3802FCB7}" destId="{63D63AC9-F805-440C-8962-0D70559C2A90}" srcOrd="0" destOrd="0" presId="urn:microsoft.com/office/officeart/2005/8/layout/lProcess2"/>
    <dgm:cxn modelId="{3B117314-BAA8-434C-B8B2-2B4CE96CE3E0}" srcId="{18195D82-16D1-4A91-B7C8-841F3802FCB7}" destId="{A068FB54-3CAE-4327-9E7E-AFA7BB1050FF}" srcOrd="1" destOrd="0" parTransId="{06A29EAB-6895-4D54-ADEE-B62DB6871A21}" sibTransId="{4F12DC68-8811-48EB-A44B-0FFE103A0B2A}"/>
    <dgm:cxn modelId="{42AF82C8-C322-4FBC-98BF-BFBCCD318377}" type="presOf" srcId="{5E1C9423-8507-49B0-9A79-CDB56855DA62}" destId="{40500737-BED8-4D44-AF51-3A92DA0D690A}" srcOrd="0" destOrd="0" presId="urn:microsoft.com/office/officeart/2005/8/layout/lProcess2"/>
    <dgm:cxn modelId="{6F61FE13-6B78-4B43-B7C2-08670537651F}" type="presOf" srcId="{946D6A72-E010-4C14-B317-15C53EBDE951}" destId="{FB4CCF07-0063-464F-BF64-3AAB89D81550}" srcOrd="0" destOrd="0" presId="urn:microsoft.com/office/officeart/2005/8/layout/lProcess2"/>
    <dgm:cxn modelId="{CBE1DFB1-FED2-459B-A0D7-1D077C83ED2D}" type="presOf" srcId="{86A940EA-59E7-4A20-B043-D0423D974201}" destId="{6060B56B-E9A9-4C2E-AE5C-8C2E400C6663}" srcOrd="0" destOrd="0" presId="urn:microsoft.com/office/officeart/2005/8/layout/lProcess2"/>
    <dgm:cxn modelId="{56DA3F14-633C-4BC7-A618-2C7DB1297A37}" srcId="{2860231E-DCC8-42FB-9778-2868F7E97754}" destId="{04E4DF9F-FF43-44DD-8A05-AEEB9DFCE5EB}" srcOrd="0" destOrd="0" parTransId="{942ED402-B24E-4699-88D8-6266E14B7B0C}" sibTransId="{38CB87BB-37A0-4A4D-990E-8BD3C816A2FC}"/>
    <dgm:cxn modelId="{6C4A3330-A120-403A-B62D-C0CE2C030380}" type="presOf" srcId="{2860231E-DCC8-42FB-9778-2868F7E97754}" destId="{DCDCF90F-5F6D-4402-BF70-22832CF5995E}" srcOrd="1" destOrd="0" presId="urn:microsoft.com/office/officeart/2005/8/layout/lProcess2"/>
    <dgm:cxn modelId="{338878C9-10F4-416C-B826-7FB829E1FE8D}" type="presOf" srcId="{84F8E01F-B93B-4E53-BD16-3FD47B150717}" destId="{507D9B48-77B6-422B-AF7C-B9F63DDD4059}" srcOrd="0" destOrd="0" presId="urn:microsoft.com/office/officeart/2005/8/layout/lProcess2"/>
    <dgm:cxn modelId="{014FB66F-985D-419C-AEA6-26818C52BF4C}" srcId="{946D6A72-E010-4C14-B317-15C53EBDE951}" destId="{090CBBBC-7043-4EE2-92FC-FB91E5BFEC50}" srcOrd="1" destOrd="0" parTransId="{23AC6FB2-25AC-410F-9E8D-E17BE8A86649}" sibTransId="{D497CE96-0FEA-4453-A2C7-442FB81A50A0}"/>
    <dgm:cxn modelId="{6DEAB2E5-58EA-43CF-92D6-D0318A0B797C}" type="presOf" srcId="{2860231E-DCC8-42FB-9778-2868F7E97754}" destId="{B63AD1CC-D693-45DC-A78E-30068655B12A}" srcOrd="0" destOrd="0" presId="urn:microsoft.com/office/officeart/2005/8/layout/lProcess2"/>
    <dgm:cxn modelId="{85EC4AB4-951A-41E5-9D47-9F5CCFB93FB1}" srcId="{18195D82-16D1-4A91-B7C8-841F3802FCB7}" destId="{84F8E01F-B93B-4E53-BD16-3FD47B150717}" srcOrd="0" destOrd="0" parTransId="{8C7D6B9D-FCF8-4521-9DB9-0398B9AC4985}" sibTransId="{CF354D89-A3D8-4EB1-8E75-3265A6E7B7C3}"/>
    <dgm:cxn modelId="{710A1260-9184-4A32-923E-2BCBAF84836A}" srcId="{2860231E-DCC8-42FB-9778-2868F7E97754}" destId="{5E1C9423-8507-49B0-9A79-CDB56855DA62}" srcOrd="1" destOrd="0" parTransId="{72327B3E-1DC0-44FA-B638-763A927D6135}" sibTransId="{44CA026C-7E93-4D08-8810-AE0E95E0272F}"/>
    <dgm:cxn modelId="{59C2E2C5-1B20-4BB4-80C6-FF4B3B26B23F}" type="presParOf" srcId="{147ADBC0-DDDF-4CD9-8CFB-87563EEB00A7}" destId="{0D7E3A71-40A5-4687-BEA4-C01A971E5D2A}" srcOrd="0" destOrd="0" presId="urn:microsoft.com/office/officeart/2005/8/layout/lProcess2"/>
    <dgm:cxn modelId="{D0E02286-A0B2-4A1B-8B72-F1836927EBD6}" type="presParOf" srcId="{0D7E3A71-40A5-4687-BEA4-C01A971E5D2A}" destId="{63D63AC9-F805-440C-8962-0D70559C2A90}" srcOrd="0" destOrd="0" presId="urn:microsoft.com/office/officeart/2005/8/layout/lProcess2"/>
    <dgm:cxn modelId="{E4CB1445-4000-4F91-BC8C-7EDAB2B42540}" type="presParOf" srcId="{0D7E3A71-40A5-4687-BEA4-C01A971E5D2A}" destId="{D3AC02D3-3446-4C31-BA6A-C7C595BFB8B8}" srcOrd="1" destOrd="0" presId="urn:microsoft.com/office/officeart/2005/8/layout/lProcess2"/>
    <dgm:cxn modelId="{0C60CFC9-9458-4F7F-BC05-A8023B4B576F}" type="presParOf" srcId="{0D7E3A71-40A5-4687-BEA4-C01A971E5D2A}" destId="{0250A38B-9050-47FA-9644-25481FBD5489}" srcOrd="2" destOrd="0" presId="urn:microsoft.com/office/officeart/2005/8/layout/lProcess2"/>
    <dgm:cxn modelId="{53133A93-EF1D-43A9-86AD-BF97019123CD}" type="presParOf" srcId="{0250A38B-9050-47FA-9644-25481FBD5489}" destId="{979A07C5-596A-4D1B-921D-EE7F80DBDA80}" srcOrd="0" destOrd="0" presId="urn:microsoft.com/office/officeart/2005/8/layout/lProcess2"/>
    <dgm:cxn modelId="{27A1A058-B5BF-441A-BA1C-B5BDD662046C}" type="presParOf" srcId="{979A07C5-596A-4D1B-921D-EE7F80DBDA80}" destId="{507D9B48-77B6-422B-AF7C-B9F63DDD4059}" srcOrd="0" destOrd="0" presId="urn:microsoft.com/office/officeart/2005/8/layout/lProcess2"/>
    <dgm:cxn modelId="{544CB176-5D19-419C-AFD2-433322C532C7}" type="presParOf" srcId="{979A07C5-596A-4D1B-921D-EE7F80DBDA80}" destId="{588BB332-8D2D-4BDA-9EBC-45B098CA1FCE}" srcOrd="1" destOrd="0" presId="urn:microsoft.com/office/officeart/2005/8/layout/lProcess2"/>
    <dgm:cxn modelId="{4928576E-38F3-49A7-861B-9EB74AE395FA}" type="presParOf" srcId="{979A07C5-596A-4D1B-921D-EE7F80DBDA80}" destId="{158C0FF2-3CBE-4C27-A515-D9F3AFB889B7}" srcOrd="2" destOrd="0" presId="urn:microsoft.com/office/officeart/2005/8/layout/lProcess2"/>
    <dgm:cxn modelId="{755A8CB4-9312-4075-8612-D4839D8AF09E}" type="presParOf" srcId="{979A07C5-596A-4D1B-921D-EE7F80DBDA80}" destId="{3C3CAF58-4EEB-4EB6-AC9F-B4F2F9254AA5}" srcOrd="3" destOrd="0" presId="urn:microsoft.com/office/officeart/2005/8/layout/lProcess2"/>
    <dgm:cxn modelId="{974BC127-3934-474B-8DDB-3C4C10AFDDB1}" type="presParOf" srcId="{979A07C5-596A-4D1B-921D-EE7F80DBDA80}" destId="{11A1D141-302C-47E0-842A-CB5A9F94280E}" srcOrd="4" destOrd="0" presId="urn:microsoft.com/office/officeart/2005/8/layout/lProcess2"/>
    <dgm:cxn modelId="{CABF22F7-DA07-4CE6-8398-212A0239C24F}" type="presParOf" srcId="{147ADBC0-DDDF-4CD9-8CFB-87563EEB00A7}" destId="{93CC6702-FF04-4F94-B45E-FECF4D7694FB}" srcOrd="1" destOrd="0" presId="urn:microsoft.com/office/officeart/2005/8/layout/lProcess2"/>
    <dgm:cxn modelId="{5FB16D21-BB8A-4818-80AC-7CDDA6D9CDE2}" type="presParOf" srcId="{147ADBC0-DDDF-4CD9-8CFB-87563EEB00A7}" destId="{4AC0FC54-043B-4F74-918D-66A7D9C5C95C}" srcOrd="2" destOrd="0" presId="urn:microsoft.com/office/officeart/2005/8/layout/lProcess2"/>
    <dgm:cxn modelId="{EB53271D-ADFD-474F-8FE6-6040B5EC8FAD}" type="presParOf" srcId="{4AC0FC54-043B-4F74-918D-66A7D9C5C95C}" destId="{FB4CCF07-0063-464F-BF64-3AAB89D81550}" srcOrd="0" destOrd="0" presId="urn:microsoft.com/office/officeart/2005/8/layout/lProcess2"/>
    <dgm:cxn modelId="{2DBF4623-6441-43BE-B163-DB405EF0491A}" type="presParOf" srcId="{4AC0FC54-043B-4F74-918D-66A7D9C5C95C}" destId="{0874FD72-EE0B-4413-B0F4-6EBF13B350B8}" srcOrd="1" destOrd="0" presId="urn:microsoft.com/office/officeart/2005/8/layout/lProcess2"/>
    <dgm:cxn modelId="{283E7FA4-E11D-4B7E-B10F-C7C8DB971E2A}" type="presParOf" srcId="{4AC0FC54-043B-4F74-918D-66A7D9C5C95C}" destId="{E41638F0-DB29-4DE5-8F8B-A3413E21E2C3}" srcOrd="2" destOrd="0" presId="urn:microsoft.com/office/officeart/2005/8/layout/lProcess2"/>
    <dgm:cxn modelId="{42325DDE-4138-4ECC-A398-0754B9D36AD4}" type="presParOf" srcId="{E41638F0-DB29-4DE5-8F8B-A3413E21E2C3}" destId="{2ED53C54-53A6-4024-83A0-77B27BED21D5}" srcOrd="0" destOrd="0" presId="urn:microsoft.com/office/officeart/2005/8/layout/lProcess2"/>
    <dgm:cxn modelId="{EB4CF60C-1DE4-4A48-9917-3C8425A4D674}" type="presParOf" srcId="{2ED53C54-53A6-4024-83A0-77B27BED21D5}" destId="{17E84254-2933-49B6-9CC5-D365013AA646}" srcOrd="0" destOrd="0" presId="urn:microsoft.com/office/officeart/2005/8/layout/lProcess2"/>
    <dgm:cxn modelId="{320707A4-E694-4440-A93E-35478F1BCB0B}" type="presParOf" srcId="{2ED53C54-53A6-4024-83A0-77B27BED21D5}" destId="{6B1577D7-4C4C-459E-B7CD-F8F24CC6AD88}" srcOrd="1" destOrd="0" presId="urn:microsoft.com/office/officeart/2005/8/layout/lProcess2"/>
    <dgm:cxn modelId="{8DB670C8-0115-4593-95FB-3F855FC9A8DA}" type="presParOf" srcId="{2ED53C54-53A6-4024-83A0-77B27BED21D5}" destId="{08CDEA6C-D0B5-499F-8035-16E3736A5A5E}" srcOrd="2" destOrd="0" presId="urn:microsoft.com/office/officeart/2005/8/layout/lProcess2"/>
    <dgm:cxn modelId="{0E5AE4BE-08F6-4C81-8266-787D3D563A75}" type="presParOf" srcId="{2ED53C54-53A6-4024-83A0-77B27BED21D5}" destId="{2A2A5352-D969-4871-89C3-0BBA44692C76}" srcOrd="3" destOrd="0" presId="urn:microsoft.com/office/officeart/2005/8/layout/lProcess2"/>
    <dgm:cxn modelId="{CDB7ADB9-D482-491E-93F9-854AD064A45E}" type="presParOf" srcId="{2ED53C54-53A6-4024-83A0-77B27BED21D5}" destId="{6060B56B-E9A9-4C2E-AE5C-8C2E400C6663}" srcOrd="4" destOrd="0" presId="urn:microsoft.com/office/officeart/2005/8/layout/lProcess2"/>
    <dgm:cxn modelId="{D8AFBAD6-5BFF-4DF1-9367-EE8616E02B8F}" type="presParOf" srcId="{147ADBC0-DDDF-4CD9-8CFB-87563EEB00A7}" destId="{C20E3D22-7DD8-4985-88D5-1751F131D0C0}" srcOrd="3" destOrd="0" presId="urn:microsoft.com/office/officeart/2005/8/layout/lProcess2"/>
    <dgm:cxn modelId="{904F3268-2A68-4356-A5A5-8F93B2F58D15}" type="presParOf" srcId="{147ADBC0-DDDF-4CD9-8CFB-87563EEB00A7}" destId="{AABFD875-ADB3-4B89-92C4-D66236E7CBBD}" srcOrd="4" destOrd="0" presId="urn:microsoft.com/office/officeart/2005/8/layout/lProcess2"/>
    <dgm:cxn modelId="{464E3B8F-AD29-4E7C-AF4F-22F1D70425E5}" type="presParOf" srcId="{AABFD875-ADB3-4B89-92C4-D66236E7CBBD}" destId="{B63AD1CC-D693-45DC-A78E-30068655B12A}" srcOrd="0" destOrd="0" presId="urn:microsoft.com/office/officeart/2005/8/layout/lProcess2"/>
    <dgm:cxn modelId="{9C00E9F3-A2DF-4165-AE71-907141D64600}" type="presParOf" srcId="{AABFD875-ADB3-4B89-92C4-D66236E7CBBD}" destId="{DCDCF90F-5F6D-4402-BF70-22832CF5995E}" srcOrd="1" destOrd="0" presId="urn:microsoft.com/office/officeart/2005/8/layout/lProcess2"/>
    <dgm:cxn modelId="{0295317A-17CE-441E-AA55-1AE1DAAC1ED4}" type="presParOf" srcId="{AABFD875-ADB3-4B89-92C4-D66236E7CBBD}" destId="{F3855EDC-1EE1-457F-98AD-D38725211190}" srcOrd="2" destOrd="0" presId="urn:microsoft.com/office/officeart/2005/8/layout/lProcess2"/>
    <dgm:cxn modelId="{A8C5897E-B9E5-4973-BDCC-71C3F1D9FAE2}" type="presParOf" srcId="{F3855EDC-1EE1-457F-98AD-D38725211190}" destId="{8FB49E78-0245-4EA8-BCA4-11B48ADEA29B}" srcOrd="0" destOrd="0" presId="urn:microsoft.com/office/officeart/2005/8/layout/lProcess2"/>
    <dgm:cxn modelId="{3782585D-7966-44F7-A351-2C6BC3C7C941}" type="presParOf" srcId="{8FB49E78-0245-4EA8-BCA4-11B48ADEA29B}" destId="{D46806A0-4A53-4B70-8DC0-47FE11B198C0}" srcOrd="0" destOrd="0" presId="urn:microsoft.com/office/officeart/2005/8/layout/lProcess2"/>
    <dgm:cxn modelId="{3BD52EB1-2ACF-4A76-89DD-961EC1A8C779}" type="presParOf" srcId="{8FB49E78-0245-4EA8-BCA4-11B48ADEA29B}" destId="{E20113F6-5AD7-4EB7-876E-4592D13245FB}" srcOrd="1" destOrd="0" presId="urn:microsoft.com/office/officeart/2005/8/layout/lProcess2"/>
    <dgm:cxn modelId="{594F4CE6-2D19-4363-BE2D-3066B121855E}" type="presParOf" srcId="{8FB49E78-0245-4EA8-BCA4-11B48ADEA29B}" destId="{40500737-BED8-4D44-AF51-3A92DA0D690A}" srcOrd="2" destOrd="0" presId="urn:microsoft.com/office/officeart/2005/8/layout/lProcess2"/>
    <dgm:cxn modelId="{162F7CC8-3AB8-4A05-8AE9-7318CAAF0C3D}" type="presParOf" srcId="{8FB49E78-0245-4EA8-BCA4-11B48ADEA29B}" destId="{EFADC779-2A98-41DE-B747-B1F7578E2130}" srcOrd="3" destOrd="0" presId="urn:microsoft.com/office/officeart/2005/8/layout/lProcess2"/>
    <dgm:cxn modelId="{B6C8D48C-3F47-4B84-BFE7-2334236420E7}" type="presParOf" srcId="{8FB49E78-0245-4EA8-BCA4-11B48ADEA29B}" destId="{F659359D-EE10-438B-9F0F-3DF7C877BD3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2B55F-752B-4D55-8BB6-80BA24322F7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EC2FA3-E755-4395-8ADD-24F70E025C66}">
      <dgm:prSet phldrT="[Text]"/>
      <dgm:spPr/>
      <dgm:t>
        <a:bodyPr/>
        <a:lstStyle/>
        <a:p>
          <a:r>
            <a:rPr lang="en-US" b="1" dirty="0" smtClean="0"/>
            <a:t>Cognitive</a:t>
          </a:r>
          <a:endParaRPr lang="en-US" b="1" dirty="0"/>
        </a:p>
      </dgm:t>
    </dgm:pt>
    <dgm:pt modelId="{C5D71728-DDCA-448E-8201-E324B93C5B4F}" type="parTrans" cxnId="{D82855DC-9595-4703-87AA-0C26E5E48CE2}">
      <dgm:prSet/>
      <dgm:spPr/>
      <dgm:t>
        <a:bodyPr/>
        <a:lstStyle/>
        <a:p>
          <a:endParaRPr lang="en-US" b="1"/>
        </a:p>
      </dgm:t>
    </dgm:pt>
    <dgm:pt modelId="{CA135918-BE15-4BB3-B83C-709938E91C51}" type="sibTrans" cxnId="{D82855DC-9595-4703-87AA-0C26E5E48CE2}">
      <dgm:prSet/>
      <dgm:spPr/>
      <dgm:t>
        <a:bodyPr/>
        <a:lstStyle/>
        <a:p>
          <a:endParaRPr lang="en-US" b="1"/>
        </a:p>
      </dgm:t>
    </dgm:pt>
    <dgm:pt modelId="{0683AC47-3B05-4850-AF59-9CEDBD1FA86B}">
      <dgm:prSet phldrT="[Text]"/>
      <dgm:spPr/>
      <dgm:t>
        <a:bodyPr/>
        <a:lstStyle/>
        <a:p>
          <a:r>
            <a:rPr lang="en-US" b="1" dirty="0" smtClean="0"/>
            <a:t>Approaches to Managing Child Behavior</a:t>
          </a:r>
          <a:endParaRPr lang="en-US" b="1" dirty="0"/>
        </a:p>
      </dgm:t>
    </dgm:pt>
    <dgm:pt modelId="{1D384B24-4320-4A04-BBC3-E0D93106296B}" type="parTrans" cxnId="{96E17C4F-82A3-4DDF-8539-F1779C9315D9}">
      <dgm:prSet/>
      <dgm:spPr/>
      <dgm:t>
        <a:bodyPr/>
        <a:lstStyle/>
        <a:p>
          <a:endParaRPr lang="en-US" b="1"/>
        </a:p>
      </dgm:t>
    </dgm:pt>
    <dgm:pt modelId="{45B9CA65-8E0B-4968-BD39-8471449C98CA}" type="sibTrans" cxnId="{96E17C4F-82A3-4DDF-8539-F1779C9315D9}">
      <dgm:prSet/>
      <dgm:spPr/>
      <dgm:t>
        <a:bodyPr/>
        <a:lstStyle/>
        <a:p>
          <a:endParaRPr lang="en-US" b="1"/>
        </a:p>
      </dgm:t>
    </dgm:pt>
    <dgm:pt modelId="{00FD5CFC-B4BD-4DA0-9000-0230900596C7}">
      <dgm:prSet phldrT="[Text]"/>
      <dgm:spPr/>
      <dgm:t>
        <a:bodyPr/>
        <a:lstStyle/>
        <a:p>
          <a:r>
            <a:rPr lang="en-US" b="1" dirty="0" smtClean="0"/>
            <a:t>Perception of Effectiveness of Utilized Approaches</a:t>
          </a:r>
          <a:endParaRPr lang="en-US" b="1" dirty="0"/>
        </a:p>
      </dgm:t>
    </dgm:pt>
    <dgm:pt modelId="{EFEEC393-2ED1-4C1B-96EC-131C8E67223A}" type="parTrans" cxnId="{EC7E69DD-84EB-400A-BD14-00D9321239DB}">
      <dgm:prSet/>
      <dgm:spPr/>
      <dgm:t>
        <a:bodyPr/>
        <a:lstStyle/>
        <a:p>
          <a:endParaRPr lang="en-US" b="1"/>
        </a:p>
      </dgm:t>
    </dgm:pt>
    <dgm:pt modelId="{C8960AF8-AD3D-4483-B8EA-B3B0F337C68C}" type="sibTrans" cxnId="{EC7E69DD-84EB-400A-BD14-00D9321239DB}">
      <dgm:prSet/>
      <dgm:spPr/>
      <dgm:t>
        <a:bodyPr/>
        <a:lstStyle/>
        <a:p>
          <a:endParaRPr lang="en-US" b="1"/>
        </a:p>
      </dgm:t>
    </dgm:pt>
    <dgm:pt modelId="{AE27C3B5-A030-460F-B961-D0F6F684D9EF}">
      <dgm:prSet phldrT="[Text]"/>
      <dgm:spPr/>
      <dgm:t>
        <a:bodyPr/>
        <a:lstStyle/>
        <a:p>
          <a:r>
            <a:rPr lang="en-US" b="1" dirty="0" smtClean="0"/>
            <a:t>Emotional</a:t>
          </a:r>
          <a:endParaRPr lang="en-US" b="1" dirty="0"/>
        </a:p>
      </dgm:t>
    </dgm:pt>
    <dgm:pt modelId="{6580BD96-DA80-444D-A67E-E0F50544928E}" type="parTrans" cxnId="{664BE1B4-D26A-4986-838E-4D17E63C03DC}">
      <dgm:prSet/>
      <dgm:spPr/>
      <dgm:t>
        <a:bodyPr/>
        <a:lstStyle/>
        <a:p>
          <a:endParaRPr lang="en-US" b="1"/>
        </a:p>
      </dgm:t>
    </dgm:pt>
    <dgm:pt modelId="{4D881BC7-A4E8-4070-A7CA-D8FC73F5E327}" type="sibTrans" cxnId="{664BE1B4-D26A-4986-838E-4D17E63C03DC}">
      <dgm:prSet/>
      <dgm:spPr/>
      <dgm:t>
        <a:bodyPr/>
        <a:lstStyle/>
        <a:p>
          <a:endParaRPr lang="en-US" b="1"/>
        </a:p>
      </dgm:t>
    </dgm:pt>
    <dgm:pt modelId="{13B8CB4A-691E-4396-B4DB-944E03783BC9}">
      <dgm:prSet phldrT="[Text]"/>
      <dgm:spPr/>
      <dgm:t>
        <a:bodyPr/>
        <a:lstStyle/>
        <a:p>
          <a:r>
            <a:rPr lang="en-US" b="1" dirty="0" smtClean="0"/>
            <a:t>Attitude about Discipline</a:t>
          </a:r>
          <a:endParaRPr lang="en-US" b="1" dirty="0"/>
        </a:p>
      </dgm:t>
    </dgm:pt>
    <dgm:pt modelId="{3A2964BF-3C83-4100-ABB3-1D742EEB8612}" type="parTrans" cxnId="{A6794885-8CD0-41C2-BD73-1D6B12E4D0EC}">
      <dgm:prSet/>
      <dgm:spPr/>
      <dgm:t>
        <a:bodyPr/>
        <a:lstStyle/>
        <a:p>
          <a:endParaRPr lang="en-US" b="1"/>
        </a:p>
      </dgm:t>
    </dgm:pt>
    <dgm:pt modelId="{AC663D36-3455-40B0-80DD-5C7108117D52}" type="sibTrans" cxnId="{A6794885-8CD0-41C2-BD73-1D6B12E4D0EC}">
      <dgm:prSet/>
      <dgm:spPr/>
      <dgm:t>
        <a:bodyPr/>
        <a:lstStyle/>
        <a:p>
          <a:endParaRPr lang="en-US" b="1"/>
        </a:p>
      </dgm:t>
    </dgm:pt>
    <dgm:pt modelId="{4D3EE4E2-9F1B-4FC7-A7C0-0B886AC337BE}">
      <dgm:prSet phldrT="[Text]"/>
      <dgm:spPr/>
      <dgm:t>
        <a:bodyPr/>
        <a:lstStyle/>
        <a:p>
          <a:r>
            <a:rPr lang="en-US" b="1" dirty="0" smtClean="0"/>
            <a:t>Relationship to Child</a:t>
          </a:r>
          <a:endParaRPr lang="en-US" b="1" dirty="0"/>
        </a:p>
      </dgm:t>
    </dgm:pt>
    <dgm:pt modelId="{28A53743-D491-4564-805E-F5012B90EA30}" type="parTrans" cxnId="{F81A4987-055F-45BB-A041-B3B791456B7C}">
      <dgm:prSet/>
      <dgm:spPr/>
      <dgm:t>
        <a:bodyPr/>
        <a:lstStyle/>
        <a:p>
          <a:endParaRPr lang="en-US" b="1"/>
        </a:p>
      </dgm:t>
    </dgm:pt>
    <dgm:pt modelId="{FC6255E8-69DB-46A2-BAE4-E39A86D15FA7}" type="sibTrans" cxnId="{F81A4987-055F-45BB-A041-B3B791456B7C}">
      <dgm:prSet/>
      <dgm:spPr/>
      <dgm:t>
        <a:bodyPr/>
        <a:lstStyle/>
        <a:p>
          <a:endParaRPr lang="en-US" b="1"/>
        </a:p>
      </dgm:t>
    </dgm:pt>
    <dgm:pt modelId="{FB4A3689-DDE9-4CDF-B0EA-8A51218B74E3}">
      <dgm:prSet phldrT="[Text]"/>
      <dgm:spPr/>
      <dgm:t>
        <a:bodyPr/>
        <a:lstStyle/>
        <a:p>
          <a:r>
            <a:rPr lang="en-US" b="1" dirty="0" smtClean="0"/>
            <a:t>Behavioral</a:t>
          </a:r>
          <a:endParaRPr lang="en-US" b="1" dirty="0"/>
        </a:p>
      </dgm:t>
    </dgm:pt>
    <dgm:pt modelId="{1C8FB057-4D07-43B8-9541-BB4188199849}" type="parTrans" cxnId="{51136A0A-5270-49B0-AD48-77FE0CBA25BF}">
      <dgm:prSet/>
      <dgm:spPr/>
      <dgm:t>
        <a:bodyPr/>
        <a:lstStyle/>
        <a:p>
          <a:endParaRPr lang="en-US" b="1"/>
        </a:p>
      </dgm:t>
    </dgm:pt>
    <dgm:pt modelId="{62DC6763-6421-41B0-9A8A-9DFB0FDB78CB}" type="sibTrans" cxnId="{51136A0A-5270-49B0-AD48-77FE0CBA25BF}">
      <dgm:prSet/>
      <dgm:spPr/>
      <dgm:t>
        <a:bodyPr/>
        <a:lstStyle/>
        <a:p>
          <a:endParaRPr lang="en-US" b="1"/>
        </a:p>
      </dgm:t>
    </dgm:pt>
    <dgm:pt modelId="{426A40E9-49DE-4E4B-903F-51814B7E7BB6}">
      <dgm:prSet phldrT="[Text]"/>
      <dgm:spPr/>
      <dgm:t>
        <a:bodyPr/>
        <a:lstStyle/>
        <a:p>
          <a:r>
            <a:rPr lang="en-US" b="1" dirty="0" smtClean="0"/>
            <a:t>Disciplinary Methods</a:t>
          </a:r>
          <a:endParaRPr lang="en-US" b="1" dirty="0"/>
        </a:p>
      </dgm:t>
    </dgm:pt>
    <dgm:pt modelId="{6297E8A2-C51B-46B7-AE92-FDD581388137}" type="parTrans" cxnId="{112091D7-F75A-471A-9385-9F660FE065FF}">
      <dgm:prSet/>
      <dgm:spPr/>
      <dgm:t>
        <a:bodyPr/>
        <a:lstStyle/>
        <a:p>
          <a:endParaRPr lang="en-US" b="1"/>
        </a:p>
      </dgm:t>
    </dgm:pt>
    <dgm:pt modelId="{2B7A54F5-E383-4939-9623-24121AA4D8AF}" type="sibTrans" cxnId="{112091D7-F75A-471A-9385-9F660FE065FF}">
      <dgm:prSet/>
      <dgm:spPr/>
      <dgm:t>
        <a:bodyPr/>
        <a:lstStyle/>
        <a:p>
          <a:endParaRPr lang="en-US" b="1"/>
        </a:p>
      </dgm:t>
    </dgm:pt>
    <dgm:pt modelId="{B2E6852B-A6B6-4DE5-9347-E2BCE7890152}">
      <dgm:prSet phldrT="[Text]"/>
      <dgm:spPr/>
      <dgm:t>
        <a:bodyPr/>
        <a:lstStyle/>
        <a:p>
          <a:r>
            <a:rPr lang="en-US" b="1" dirty="0" smtClean="0"/>
            <a:t>Context in which Discipline Occurs</a:t>
          </a:r>
          <a:endParaRPr lang="en-US" b="1" dirty="0"/>
        </a:p>
      </dgm:t>
    </dgm:pt>
    <dgm:pt modelId="{7F9D71C5-0528-4215-9870-85FC053C5C92}" type="parTrans" cxnId="{EA81CD79-253F-44CF-B0B2-327C4D0E3D4F}">
      <dgm:prSet/>
      <dgm:spPr/>
      <dgm:t>
        <a:bodyPr/>
        <a:lstStyle/>
        <a:p>
          <a:endParaRPr lang="en-US" b="1"/>
        </a:p>
      </dgm:t>
    </dgm:pt>
    <dgm:pt modelId="{DE78B2DE-7DA9-404C-9325-19EA5A10ADC8}" type="sibTrans" cxnId="{EA81CD79-253F-44CF-B0B2-327C4D0E3D4F}">
      <dgm:prSet/>
      <dgm:spPr/>
      <dgm:t>
        <a:bodyPr/>
        <a:lstStyle/>
        <a:p>
          <a:endParaRPr lang="en-US" b="1"/>
        </a:p>
      </dgm:t>
    </dgm:pt>
    <dgm:pt modelId="{7AD38056-6B3F-4654-9126-8D5E4C800920}">
      <dgm:prSet/>
      <dgm:spPr/>
      <dgm:t>
        <a:bodyPr/>
        <a:lstStyle/>
        <a:p>
          <a:r>
            <a:rPr lang="en-US" b="1" dirty="0" smtClean="0"/>
            <a:t>Concepts and Purpose of Discipline</a:t>
          </a:r>
          <a:endParaRPr lang="en-US" b="1" dirty="0"/>
        </a:p>
      </dgm:t>
    </dgm:pt>
    <dgm:pt modelId="{BDA80908-1F26-4C8C-A4B6-A9AFDC41AE4A}" type="parTrans" cxnId="{F4F84A0A-0976-4D1B-AFCC-46B84E5BC050}">
      <dgm:prSet/>
      <dgm:spPr/>
      <dgm:t>
        <a:bodyPr/>
        <a:lstStyle/>
        <a:p>
          <a:endParaRPr lang="en-US" b="1"/>
        </a:p>
      </dgm:t>
    </dgm:pt>
    <dgm:pt modelId="{96AD0383-6413-41A5-94DB-BEF1A103BAB9}" type="sibTrans" cxnId="{F4F84A0A-0976-4D1B-AFCC-46B84E5BC050}">
      <dgm:prSet/>
      <dgm:spPr/>
      <dgm:t>
        <a:bodyPr/>
        <a:lstStyle/>
        <a:p>
          <a:endParaRPr lang="en-US" b="1"/>
        </a:p>
      </dgm:t>
    </dgm:pt>
    <dgm:pt modelId="{ECA62D96-BF16-431E-9C53-CD63AC2E3B63}">
      <dgm:prSet/>
      <dgm:spPr/>
      <dgm:t>
        <a:bodyPr/>
        <a:lstStyle/>
        <a:p>
          <a:r>
            <a:rPr lang="en-US" b="1" dirty="0" smtClean="0"/>
            <a:t>Meaning of Discipline</a:t>
          </a:r>
          <a:endParaRPr lang="en-US" b="1" dirty="0"/>
        </a:p>
      </dgm:t>
    </dgm:pt>
    <dgm:pt modelId="{91C9571E-83A8-4396-9106-7478B35E2BAC}" type="parTrans" cxnId="{CAC89F29-C696-463B-9E53-5939D76618D4}">
      <dgm:prSet/>
      <dgm:spPr/>
      <dgm:t>
        <a:bodyPr/>
        <a:lstStyle/>
        <a:p>
          <a:endParaRPr lang="en-US" b="1"/>
        </a:p>
      </dgm:t>
    </dgm:pt>
    <dgm:pt modelId="{9B0C74DA-D7D6-43F1-8E18-E32657584462}" type="sibTrans" cxnId="{CAC89F29-C696-463B-9E53-5939D76618D4}">
      <dgm:prSet/>
      <dgm:spPr/>
      <dgm:t>
        <a:bodyPr/>
        <a:lstStyle/>
        <a:p>
          <a:endParaRPr lang="en-US" b="1"/>
        </a:p>
      </dgm:t>
    </dgm:pt>
    <dgm:pt modelId="{E13A3286-093E-4B77-8864-C2C1ADAA0838}">
      <dgm:prSet/>
      <dgm:spPr/>
      <dgm:t>
        <a:bodyPr/>
        <a:lstStyle/>
        <a:p>
          <a:r>
            <a:rPr lang="en-US" b="1" dirty="0" smtClean="0"/>
            <a:t>Understanding</a:t>
          </a:r>
          <a:endParaRPr lang="en-US" b="1" dirty="0"/>
        </a:p>
      </dgm:t>
    </dgm:pt>
    <dgm:pt modelId="{A2F570DA-481C-4D42-9E1E-1A777F635414}" type="parTrans" cxnId="{78EF90CE-4E2F-45CD-9414-A61FABF0084A}">
      <dgm:prSet/>
      <dgm:spPr/>
      <dgm:t>
        <a:bodyPr/>
        <a:lstStyle/>
        <a:p>
          <a:endParaRPr lang="en-US" b="1"/>
        </a:p>
      </dgm:t>
    </dgm:pt>
    <dgm:pt modelId="{8AB1002F-AE26-44DC-81D8-53D1D525FD78}" type="sibTrans" cxnId="{78EF90CE-4E2F-45CD-9414-A61FABF0084A}">
      <dgm:prSet/>
      <dgm:spPr/>
      <dgm:t>
        <a:bodyPr/>
        <a:lstStyle/>
        <a:p>
          <a:endParaRPr lang="en-US" b="1"/>
        </a:p>
      </dgm:t>
    </dgm:pt>
    <dgm:pt modelId="{CF38EFF0-E4CF-4147-9547-344D81F7377F}">
      <dgm:prSet/>
      <dgm:spPr/>
      <dgm:t>
        <a:bodyPr/>
        <a:lstStyle/>
        <a:p>
          <a:r>
            <a:rPr lang="en-US" b="1" dirty="0" smtClean="0"/>
            <a:t>Expectations of Discipline</a:t>
          </a:r>
          <a:endParaRPr lang="en-US" b="1" dirty="0"/>
        </a:p>
      </dgm:t>
    </dgm:pt>
    <dgm:pt modelId="{1A9A9F8D-7062-4154-82F7-69B377916A19}" type="parTrans" cxnId="{8E0A8954-4940-49E3-94D0-63CE4E6AD134}">
      <dgm:prSet/>
      <dgm:spPr/>
      <dgm:t>
        <a:bodyPr/>
        <a:lstStyle/>
        <a:p>
          <a:endParaRPr lang="en-US" b="1"/>
        </a:p>
      </dgm:t>
    </dgm:pt>
    <dgm:pt modelId="{BA7E44BA-800D-4C33-A4AE-F12527E57B4B}" type="sibTrans" cxnId="{8E0A8954-4940-49E3-94D0-63CE4E6AD134}">
      <dgm:prSet/>
      <dgm:spPr/>
      <dgm:t>
        <a:bodyPr/>
        <a:lstStyle/>
        <a:p>
          <a:endParaRPr lang="en-US" b="1"/>
        </a:p>
      </dgm:t>
    </dgm:pt>
    <dgm:pt modelId="{4B076678-5BDD-48DC-B3D4-FC00EECB6930}">
      <dgm:prSet/>
      <dgm:spPr/>
      <dgm:t>
        <a:bodyPr/>
        <a:lstStyle/>
        <a:p>
          <a:r>
            <a:rPr lang="en-US" b="1" dirty="0" smtClean="0"/>
            <a:t>Child Behavior</a:t>
          </a:r>
          <a:endParaRPr lang="en-US" b="1" dirty="0"/>
        </a:p>
      </dgm:t>
    </dgm:pt>
    <dgm:pt modelId="{0EEDB742-0C58-4041-AA9F-887ED65D80AF}" type="parTrans" cxnId="{2455B177-1104-4A2D-93AC-7A174FBE52D9}">
      <dgm:prSet/>
      <dgm:spPr/>
      <dgm:t>
        <a:bodyPr/>
        <a:lstStyle/>
        <a:p>
          <a:endParaRPr lang="en-US" b="1"/>
        </a:p>
      </dgm:t>
    </dgm:pt>
    <dgm:pt modelId="{51473C13-B380-4DC2-A607-1E80D8A06569}" type="sibTrans" cxnId="{2455B177-1104-4A2D-93AC-7A174FBE52D9}">
      <dgm:prSet/>
      <dgm:spPr/>
      <dgm:t>
        <a:bodyPr/>
        <a:lstStyle/>
        <a:p>
          <a:endParaRPr lang="en-US" b="1"/>
        </a:p>
      </dgm:t>
    </dgm:pt>
    <dgm:pt modelId="{843173BB-1A3D-45A6-ADAC-AFDE9213BE18}" type="pres">
      <dgm:prSet presAssocID="{A3D2B55F-752B-4D55-8BB6-80BA24322F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18FABC-3D21-4400-8198-49D501E18EAF}" type="pres">
      <dgm:prSet presAssocID="{A3EC2FA3-E755-4395-8ADD-24F70E025C66}" presName="compNode" presStyleCnt="0"/>
      <dgm:spPr/>
    </dgm:pt>
    <dgm:pt modelId="{75C889A0-60B7-405A-AD81-99B52102511E}" type="pres">
      <dgm:prSet presAssocID="{A3EC2FA3-E755-4395-8ADD-24F70E025C66}" presName="aNode" presStyleLbl="bgShp" presStyleIdx="0" presStyleCnt="3"/>
      <dgm:spPr/>
      <dgm:t>
        <a:bodyPr/>
        <a:lstStyle/>
        <a:p>
          <a:endParaRPr lang="en-US"/>
        </a:p>
      </dgm:t>
    </dgm:pt>
    <dgm:pt modelId="{861FE008-2F4A-4701-8BE8-E2E223D005C7}" type="pres">
      <dgm:prSet presAssocID="{A3EC2FA3-E755-4395-8ADD-24F70E025C66}" presName="textNode" presStyleLbl="bgShp" presStyleIdx="0" presStyleCnt="3"/>
      <dgm:spPr/>
      <dgm:t>
        <a:bodyPr/>
        <a:lstStyle/>
        <a:p>
          <a:endParaRPr lang="en-US"/>
        </a:p>
      </dgm:t>
    </dgm:pt>
    <dgm:pt modelId="{9E0D74D7-65F0-4D8B-B381-5216C67F0200}" type="pres">
      <dgm:prSet presAssocID="{A3EC2FA3-E755-4395-8ADD-24F70E025C66}" presName="compChildNode" presStyleCnt="0"/>
      <dgm:spPr/>
    </dgm:pt>
    <dgm:pt modelId="{4A79BDB5-7180-463A-BE7B-AB878F004878}" type="pres">
      <dgm:prSet presAssocID="{A3EC2FA3-E755-4395-8ADD-24F70E025C66}" presName="theInnerList" presStyleCnt="0"/>
      <dgm:spPr/>
    </dgm:pt>
    <dgm:pt modelId="{B68F8FEB-E0FF-4587-AFDA-126BD77BBBD2}" type="pres">
      <dgm:prSet presAssocID="{0683AC47-3B05-4850-AF59-9CEDBD1FA86B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BA753-4DFC-441D-9FD7-C13E14DA4C5C}" type="pres">
      <dgm:prSet presAssocID="{0683AC47-3B05-4850-AF59-9CEDBD1FA86B}" presName="aSpace2" presStyleCnt="0"/>
      <dgm:spPr/>
    </dgm:pt>
    <dgm:pt modelId="{57A4D693-6529-46EB-8D96-DEE442089CBD}" type="pres">
      <dgm:prSet presAssocID="{00FD5CFC-B4BD-4DA0-9000-0230900596C7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A6397-60A4-4183-8B4C-A0F4D536AA84}" type="pres">
      <dgm:prSet presAssocID="{00FD5CFC-B4BD-4DA0-9000-0230900596C7}" presName="aSpace2" presStyleCnt="0"/>
      <dgm:spPr/>
    </dgm:pt>
    <dgm:pt modelId="{4CAF39EB-90EC-4B31-910C-575E7A892364}" type="pres">
      <dgm:prSet presAssocID="{7AD38056-6B3F-4654-9126-8D5E4C800920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DEA1B-E0FD-403E-B475-8FC40E868969}" type="pres">
      <dgm:prSet presAssocID="{7AD38056-6B3F-4654-9126-8D5E4C800920}" presName="aSpace2" presStyleCnt="0"/>
      <dgm:spPr/>
    </dgm:pt>
    <dgm:pt modelId="{78C8AAAE-139D-4FE8-85CD-6C9B758927E3}" type="pres">
      <dgm:prSet presAssocID="{ECA62D96-BF16-431E-9C53-CD63AC2E3B63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97B27-E1C0-4101-A6B5-6F5B58552C9B}" type="pres">
      <dgm:prSet presAssocID="{A3EC2FA3-E755-4395-8ADD-24F70E025C66}" presName="aSpace" presStyleCnt="0"/>
      <dgm:spPr/>
    </dgm:pt>
    <dgm:pt modelId="{AA71437A-3FD3-47F4-82C0-833E8513A3B7}" type="pres">
      <dgm:prSet presAssocID="{AE27C3B5-A030-460F-B961-D0F6F684D9EF}" presName="compNode" presStyleCnt="0"/>
      <dgm:spPr/>
    </dgm:pt>
    <dgm:pt modelId="{CC530D49-F718-42C4-87FE-4DACFB84F4DE}" type="pres">
      <dgm:prSet presAssocID="{AE27C3B5-A030-460F-B961-D0F6F684D9EF}" presName="aNode" presStyleLbl="bgShp" presStyleIdx="1" presStyleCnt="3" custLinFactNeighborX="-1914" custLinFactNeighborY="-3036"/>
      <dgm:spPr/>
      <dgm:t>
        <a:bodyPr/>
        <a:lstStyle/>
        <a:p>
          <a:endParaRPr lang="en-US"/>
        </a:p>
      </dgm:t>
    </dgm:pt>
    <dgm:pt modelId="{958A76A8-9BFF-4D91-A7D5-5DBC5DDB9BE6}" type="pres">
      <dgm:prSet presAssocID="{AE27C3B5-A030-460F-B961-D0F6F684D9EF}" presName="textNode" presStyleLbl="bgShp" presStyleIdx="1" presStyleCnt="3"/>
      <dgm:spPr/>
      <dgm:t>
        <a:bodyPr/>
        <a:lstStyle/>
        <a:p>
          <a:endParaRPr lang="en-US"/>
        </a:p>
      </dgm:t>
    </dgm:pt>
    <dgm:pt modelId="{AF90131E-B7E1-4593-B56B-A98FA4A3DAFF}" type="pres">
      <dgm:prSet presAssocID="{AE27C3B5-A030-460F-B961-D0F6F684D9EF}" presName="compChildNode" presStyleCnt="0"/>
      <dgm:spPr/>
    </dgm:pt>
    <dgm:pt modelId="{0F9D442C-5ACC-475B-A4BA-E5F1B0043E02}" type="pres">
      <dgm:prSet presAssocID="{AE27C3B5-A030-460F-B961-D0F6F684D9EF}" presName="theInnerList" presStyleCnt="0"/>
      <dgm:spPr/>
    </dgm:pt>
    <dgm:pt modelId="{C0870796-0FBB-41B6-9F04-0444ED442A8E}" type="pres">
      <dgm:prSet presAssocID="{13B8CB4A-691E-4396-B4DB-944E03783BC9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8EA71-85E6-4A14-8016-0B70C26DFAE3}" type="pres">
      <dgm:prSet presAssocID="{13B8CB4A-691E-4396-B4DB-944E03783BC9}" presName="aSpace2" presStyleCnt="0"/>
      <dgm:spPr/>
    </dgm:pt>
    <dgm:pt modelId="{D501A2F8-2B08-49A7-87ED-D8DED99623CB}" type="pres">
      <dgm:prSet presAssocID="{4D3EE4E2-9F1B-4FC7-A7C0-0B886AC337BE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3D3BC-E554-4847-869D-BF1E0E3D9D15}" type="pres">
      <dgm:prSet presAssocID="{4D3EE4E2-9F1B-4FC7-A7C0-0B886AC337BE}" presName="aSpace2" presStyleCnt="0"/>
      <dgm:spPr/>
    </dgm:pt>
    <dgm:pt modelId="{9F6D8FC5-77C5-4BD0-B67F-EE793161DFF2}" type="pres">
      <dgm:prSet presAssocID="{E13A3286-093E-4B77-8864-C2C1ADAA0838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12725-D3F9-4D7F-B1F4-99CF602F04CE}" type="pres">
      <dgm:prSet presAssocID="{AE27C3B5-A030-460F-B961-D0F6F684D9EF}" presName="aSpace" presStyleCnt="0"/>
      <dgm:spPr/>
    </dgm:pt>
    <dgm:pt modelId="{13EF50C0-FB29-4F86-9011-3D2C9871D3E4}" type="pres">
      <dgm:prSet presAssocID="{FB4A3689-DDE9-4CDF-B0EA-8A51218B74E3}" presName="compNode" presStyleCnt="0"/>
      <dgm:spPr/>
    </dgm:pt>
    <dgm:pt modelId="{1476CAB9-3A45-44D6-A909-55DCB4693178}" type="pres">
      <dgm:prSet presAssocID="{FB4A3689-DDE9-4CDF-B0EA-8A51218B74E3}" presName="aNode" presStyleLbl="bgShp" presStyleIdx="2" presStyleCnt="3"/>
      <dgm:spPr/>
      <dgm:t>
        <a:bodyPr/>
        <a:lstStyle/>
        <a:p>
          <a:endParaRPr lang="en-US"/>
        </a:p>
      </dgm:t>
    </dgm:pt>
    <dgm:pt modelId="{988F7B01-A814-4A02-AEC4-4A23C6E5A76E}" type="pres">
      <dgm:prSet presAssocID="{FB4A3689-DDE9-4CDF-B0EA-8A51218B74E3}" presName="textNode" presStyleLbl="bgShp" presStyleIdx="2" presStyleCnt="3"/>
      <dgm:spPr/>
      <dgm:t>
        <a:bodyPr/>
        <a:lstStyle/>
        <a:p>
          <a:endParaRPr lang="en-US"/>
        </a:p>
      </dgm:t>
    </dgm:pt>
    <dgm:pt modelId="{DEA8D4E8-24F2-4A82-8C4A-2A2C4A6BC159}" type="pres">
      <dgm:prSet presAssocID="{FB4A3689-DDE9-4CDF-B0EA-8A51218B74E3}" presName="compChildNode" presStyleCnt="0"/>
      <dgm:spPr/>
    </dgm:pt>
    <dgm:pt modelId="{4E9F79F3-1C26-4EC1-93EF-A707DC8E5F45}" type="pres">
      <dgm:prSet presAssocID="{FB4A3689-DDE9-4CDF-B0EA-8A51218B74E3}" presName="theInnerList" presStyleCnt="0"/>
      <dgm:spPr/>
    </dgm:pt>
    <dgm:pt modelId="{3DCA1CDD-E173-4E7B-ABCB-EF3536B81DB6}" type="pres">
      <dgm:prSet presAssocID="{426A40E9-49DE-4E4B-903F-51814B7E7BB6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F199B-5CE0-46D2-A7FE-01B2729A901A}" type="pres">
      <dgm:prSet presAssocID="{426A40E9-49DE-4E4B-903F-51814B7E7BB6}" presName="aSpace2" presStyleCnt="0"/>
      <dgm:spPr/>
    </dgm:pt>
    <dgm:pt modelId="{0189967E-2225-4F6A-9306-F904FB9E1980}" type="pres">
      <dgm:prSet presAssocID="{B2E6852B-A6B6-4DE5-9347-E2BCE789015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4DDDF-7F1D-4153-8895-0D289734A60D}" type="pres">
      <dgm:prSet presAssocID="{B2E6852B-A6B6-4DE5-9347-E2BCE7890152}" presName="aSpace2" presStyleCnt="0"/>
      <dgm:spPr/>
    </dgm:pt>
    <dgm:pt modelId="{3CD9E5A0-EA41-428D-8A83-447E1B68FE0C}" type="pres">
      <dgm:prSet presAssocID="{CF38EFF0-E4CF-4147-9547-344D81F7377F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E505C-2F30-49A8-B56F-D7D6AE2A3D42}" type="pres">
      <dgm:prSet presAssocID="{CF38EFF0-E4CF-4147-9547-344D81F7377F}" presName="aSpace2" presStyleCnt="0"/>
      <dgm:spPr/>
    </dgm:pt>
    <dgm:pt modelId="{3F12DBCB-9D53-4B04-9AA6-C844955CC027}" type="pres">
      <dgm:prSet presAssocID="{4B076678-5BDD-48DC-B3D4-FC00EECB6930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84A0A-0976-4D1B-AFCC-46B84E5BC050}" srcId="{A3EC2FA3-E755-4395-8ADD-24F70E025C66}" destId="{7AD38056-6B3F-4654-9126-8D5E4C800920}" srcOrd="2" destOrd="0" parTransId="{BDA80908-1F26-4C8C-A4B6-A9AFDC41AE4A}" sibTransId="{96AD0383-6413-41A5-94DB-BEF1A103BAB9}"/>
    <dgm:cxn modelId="{CEA6B681-5BB0-42D2-B7AB-88FDB67EB7D5}" type="presOf" srcId="{AE27C3B5-A030-460F-B961-D0F6F684D9EF}" destId="{CC530D49-F718-42C4-87FE-4DACFB84F4DE}" srcOrd="0" destOrd="0" presId="urn:microsoft.com/office/officeart/2005/8/layout/lProcess2"/>
    <dgm:cxn modelId="{CAC89F29-C696-463B-9E53-5939D76618D4}" srcId="{A3EC2FA3-E755-4395-8ADD-24F70E025C66}" destId="{ECA62D96-BF16-431E-9C53-CD63AC2E3B63}" srcOrd="3" destOrd="0" parTransId="{91C9571E-83A8-4396-9106-7478B35E2BAC}" sibTransId="{9B0C74DA-D7D6-43F1-8E18-E32657584462}"/>
    <dgm:cxn modelId="{706AF8E6-53E7-452E-ADE1-C608F63C4F11}" type="presOf" srcId="{00FD5CFC-B4BD-4DA0-9000-0230900596C7}" destId="{57A4D693-6529-46EB-8D96-DEE442089CBD}" srcOrd="0" destOrd="0" presId="urn:microsoft.com/office/officeart/2005/8/layout/lProcess2"/>
    <dgm:cxn modelId="{FA3DFDFA-EA01-4A1D-B57B-0FB5F2E57374}" type="presOf" srcId="{FB4A3689-DDE9-4CDF-B0EA-8A51218B74E3}" destId="{988F7B01-A814-4A02-AEC4-4A23C6E5A76E}" srcOrd="1" destOrd="0" presId="urn:microsoft.com/office/officeart/2005/8/layout/lProcess2"/>
    <dgm:cxn modelId="{6573E341-6FB5-45CF-A410-C819438ECE37}" type="presOf" srcId="{E13A3286-093E-4B77-8864-C2C1ADAA0838}" destId="{9F6D8FC5-77C5-4BD0-B67F-EE793161DFF2}" srcOrd="0" destOrd="0" presId="urn:microsoft.com/office/officeart/2005/8/layout/lProcess2"/>
    <dgm:cxn modelId="{451F809E-70C9-4E30-90B0-CE4A06F257A7}" type="presOf" srcId="{A3EC2FA3-E755-4395-8ADD-24F70E025C66}" destId="{75C889A0-60B7-405A-AD81-99B52102511E}" srcOrd="0" destOrd="0" presId="urn:microsoft.com/office/officeart/2005/8/layout/lProcess2"/>
    <dgm:cxn modelId="{51136A0A-5270-49B0-AD48-77FE0CBA25BF}" srcId="{A3D2B55F-752B-4D55-8BB6-80BA24322F76}" destId="{FB4A3689-DDE9-4CDF-B0EA-8A51218B74E3}" srcOrd="2" destOrd="0" parTransId="{1C8FB057-4D07-43B8-9541-BB4188199849}" sibTransId="{62DC6763-6421-41B0-9A8A-9DFB0FDB78CB}"/>
    <dgm:cxn modelId="{B254F507-447F-402A-8AAD-DB6FA7DE28CC}" type="presOf" srcId="{ECA62D96-BF16-431E-9C53-CD63AC2E3B63}" destId="{78C8AAAE-139D-4FE8-85CD-6C9B758927E3}" srcOrd="0" destOrd="0" presId="urn:microsoft.com/office/officeart/2005/8/layout/lProcess2"/>
    <dgm:cxn modelId="{9BECE713-5A55-4C75-B03A-49422CE8D46F}" type="presOf" srcId="{0683AC47-3B05-4850-AF59-9CEDBD1FA86B}" destId="{B68F8FEB-E0FF-4587-AFDA-126BD77BBBD2}" srcOrd="0" destOrd="0" presId="urn:microsoft.com/office/officeart/2005/8/layout/lProcess2"/>
    <dgm:cxn modelId="{8FC594B3-0845-481F-81F4-CFE98D3A4885}" type="presOf" srcId="{4B076678-5BDD-48DC-B3D4-FC00EECB6930}" destId="{3F12DBCB-9D53-4B04-9AA6-C844955CC027}" srcOrd="0" destOrd="0" presId="urn:microsoft.com/office/officeart/2005/8/layout/lProcess2"/>
    <dgm:cxn modelId="{864E84A8-2C1B-484B-827E-3BBE6D4A0B07}" type="presOf" srcId="{426A40E9-49DE-4E4B-903F-51814B7E7BB6}" destId="{3DCA1CDD-E173-4E7B-ABCB-EF3536B81DB6}" srcOrd="0" destOrd="0" presId="urn:microsoft.com/office/officeart/2005/8/layout/lProcess2"/>
    <dgm:cxn modelId="{664BE1B4-D26A-4986-838E-4D17E63C03DC}" srcId="{A3D2B55F-752B-4D55-8BB6-80BA24322F76}" destId="{AE27C3B5-A030-460F-B961-D0F6F684D9EF}" srcOrd="1" destOrd="0" parTransId="{6580BD96-DA80-444D-A67E-E0F50544928E}" sibTransId="{4D881BC7-A4E8-4070-A7CA-D8FC73F5E327}"/>
    <dgm:cxn modelId="{2BCD6097-7516-47D3-B7D1-6C7EE059ECDF}" type="presOf" srcId="{CF38EFF0-E4CF-4147-9547-344D81F7377F}" destId="{3CD9E5A0-EA41-428D-8A83-447E1B68FE0C}" srcOrd="0" destOrd="0" presId="urn:microsoft.com/office/officeart/2005/8/layout/lProcess2"/>
    <dgm:cxn modelId="{96E17C4F-82A3-4DDF-8539-F1779C9315D9}" srcId="{A3EC2FA3-E755-4395-8ADD-24F70E025C66}" destId="{0683AC47-3B05-4850-AF59-9CEDBD1FA86B}" srcOrd="0" destOrd="0" parTransId="{1D384B24-4320-4A04-BBC3-E0D93106296B}" sibTransId="{45B9CA65-8E0B-4968-BD39-8471449C98CA}"/>
    <dgm:cxn modelId="{47BD585C-FF98-4EEB-8D54-2970947A7171}" type="presOf" srcId="{13B8CB4A-691E-4396-B4DB-944E03783BC9}" destId="{C0870796-0FBB-41B6-9F04-0444ED442A8E}" srcOrd="0" destOrd="0" presId="urn:microsoft.com/office/officeart/2005/8/layout/lProcess2"/>
    <dgm:cxn modelId="{112091D7-F75A-471A-9385-9F660FE065FF}" srcId="{FB4A3689-DDE9-4CDF-B0EA-8A51218B74E3}" destId="{426A40E9-49DE-4E4B-903F-51814B7E7BB6}" srcOrd="0" destOrd="0" parTransId="{6297E8A2-C51B-46B7-AE92-FDD581388137}" sibTransId="{2B7A54F5-E383-4939-9623-24121AA4D8AF}"/>
    <dgm:cxn modelId="{C56C4562-F9C4-4AE4-9F5E-160CF724B4D2}" type="presOf" srcId="{FB4A3689-DDE9-4CDF-B0EA-8A51218B74E3}" destId="{1476CAB9-3A45-44D6-A909-55DCB4693178}" srcOrd="0" destOrd="0" presId="urn:microsoft.com/office/officeart/2005/8/layout/lProcess2"/>
    <dgm:cxn modelId="{CE667BD0-5594-4046-ABE6-6A6C9EA345C9}" type="presOf" srcId="{AE27C3B5-A030-460F-B961-D0F6F684D9EF}" destId="{958A76A8-9BFF-4D91-A7D5-5DBC5DDB9BE6}" srcOrd="1" destOrd="0" presId="urn:microsoft.com/office/officeart/2005/8/layout/lProcess2"/>
    <dgm:cxn modelId="{9B58AE4B-4876-491B-BFF5-78D17B292344}" type="presOf" srcId="{A3EC2FA3-E755-4395-8ADD-24F70E025C66}" destId="{861FE008-2F4A-4701-8BE8-E2E223D005C7}" srcOrd="1" destOrd="0" presId="urn:microsoft.com/office/officeart/2005/8/layout/lProcess2"/>
    <dgm:cxn modelId="{EA81CD79-253F-44CF-B0B2-327C4D0E3D4F}" srcId="{FB4A3689-DDE9-4CDF-B0EA-8A51218B74E3}" destId="{B2E6852B-A6B6-4DE5-9347-E2BCE7890152}" srcOrd="1" destOrd="0" parTransId="{7F9D71C5-0528-4215-9870-85FC053C5C92}" sibTransId="{DE78B2DE-7DA9-404C-9325-19EA5A10ADC8}"/>
    <dgm:cxn modelId="{C39976B2-1F26-48C8-AD87-DB6CEAC0418D}" type="presOf" srcId="{B2E6852B-A6B6-4DE5-9347-E2BCE7890152}" destId="{0189967E-2225-4F6A-9306-F904FB9E1980}" srcOrd="0" destOrd="0" presId="urn:microsoft.com/office/officeart/2005/8/layout/lProcess2"/>
    <dgm:cxn modelId="{F81A4987-055F-45BB-A041-B3B791456B7C}" srcId="{AE27C3B5-A030-460F-B961-D0F6F684D9EF}" destId="{4D3EE4E2-9F1B-4FC7-A7C0-0B886AC337BE}" srcOrd="1" destOrd="0" parTransId="{28A53743-D491-4564-805E-F5012B90EA30}" sibTransId="{FC6255E8-69DB-46A2-BAE4-E39A86D15FA7}"/>
    <dgm:cxn modelId="{EC7E69DD-84EB-400A-BD14-00D9321239DB}" srcId="{A3EC2FA3-E755-4395-8ADD-24F70E025C66}" destId="{00FD5CFC-B4BD-4DA0-9000-0230900596C7}" srcOrd="1" destOrd="0" parTransId="{EFEEC393-2ED1-4C1B-96EC-131C8E67223A}" sibTransId="{C8960AF8-AD3D-4483-B8EA-B3B0F337C68C}"/>
    <dgm:cxn modelId="{A6794885-8CD0-41C2-BD73-1D6B12E4D0EC}" srcId="{AE27C3B5-A030-460F-B961-D0F6F684D9EF}" destId="{13B8CB4A-691E-4396-B4DB-944E03783BC9}" srcOrd="0" destOrd="0" parTransId="{3A2964BF-3C83-4100-ABB3-1D742EEB8612}" sibTransId="{AC663D36-3455-40B0-80DD-5C7108117D52}"/>
    <dgm:cxn modelId="{D82855DC-9595-4703-87AA-0C26E5E48CE2}" srcId="{A3D2B55F-752B-4D55-8BB6-80BA24322F76}" destId="{A3EC2FA3-E755-4395-8ADD-24F70E025C66}" srcOrd="0" destOrd="0" parTransId="{C5D71728-DDCA-448E-8201-E324B93C5B4F}" sibTransId="{CA135918-BE15-4BB3-B83C-709938E91C51}"/>
    <dgm:cxn modelId="{2455B177-1104-4A2D-93AC-7A174FBE52D9}" srcId="{FB4A3689-DDE9-4CDF-B0EA-8A51218B74E3}" destId="{4B076678-5BDD-48DC-B3D4-FC00EECB6930}" srcOrd="3" destOrd="0" parTransId="{0EEDB742-0C58-4041-AA9F-887ED65D80AF}" sibTransId="{51473C13-B380-4DC2-A607-1E80D8A06569}"/>
    <dgm:cxn modelId="{E7EAB211-54A4-4DDF-9058-10F96D5486FD}" type="presOf" srcId="{A3D2B55F-752B-4D55-8BB6-80BA24322F76}" destId="{843173BB-1A3D-45A6-ADAC-AFDE9213BE18}" srcOrd="0" destOrd="0" presId="urn:microsoft.com/office/officeart/2005/8/layout/lProcess2"/>
    <dgm:cxn modelId="{051CB5DF-E5EA-4C96-9974-A61F1304F534}" type="presOf" srcId="{4D3EE4E2-9F1B-4FC7-A7C0-0B886AC337BE}" destId="{D501A2F8-2B08-49A7-87ED-D8DED99623CB}" srcOrd="0" destOrd="0" presId="urn:microsoft.com/office/officeart/2005/8/layout/lProcess2"/>
    <dgm:cxn modelId="{8E0A8954-4940-49E3-94D0-63CE4E6AD134}" srcId="{FB4A3689-DDE9-4CDF-B0EA-8A51218B74E3}" destId="{CF38EFF0-E4CF-4147-9547-344D81F7377F}" srcOrd="2" destOrd="0" parTransId="{1A9A9F8D-7062-4154-82F7-69B377916A19}" sibTransId="{BA7E44BA-800D-4C33-A4AE-F12527E57B4B}"/>
    <dgm:cxn modelId="{7D112332-7A4C-477B-A5F5-CD41EFD9E478}" type="presOf" srcId="{7AD38056-6B3F-4654-9126-8D5E4C800920}" destId="{4CAF39EB-90EC-4B31-910C-575E7A892364}" srcOrd="0" destOrd="0" presId="urn:microsoft.com/office/officeart/2005/8/layout/lProcess2"/>
    <dgm:cxn modelId="{78EF90CE-4E2F-45CD-9414-A61FABF0084A}" srcId="{AE27C3B5-A030-460F-B961-D0F6F684D9EF}" destId="{E13A3286-093E-4B77-8864-C2C1ADAA0838}" srcOrd="2" destOrd="0" parTransId="{A2F570DA-481C-4D42-9E1E-1A777F635414}" sibTransId="{8AB1002F-AE26-44DC-81D8-53D1D525FD78}"/>
    <dgm:cxn modelId="{EEF61BCE-D0AB-4052-B92F-A7F9F2CD34ED}" type="presParOf" srcId="{843173BB-1A3D-45A6-ADAC-AFDE9213BE18}" destId="{4518FABC-3D21-4400-8198-49D501E18EAF}" srcOrd="0" destOrd="0" presId="urn:microsoft.com/office/officeart/2005/8/layout/lProcess2"/>
    <dgm:cxn modelId="{5F572F0B-E98F-4B67-A7DD-51DC4BC9C661}" type="presParOf" srcId="{4518FABC-3D21-4400-8198-49D501E18EAF}" destId="{75C889A0-60B7-405A-AD81-99B52102511E}" srcOrd="0" destOrd="0" presId="urn:microsoft.com/office/officeart/2005/8/layout/lProcess2"/>
    <dgm:cxn modelId="{A3F1689E-4E13-49DE-B28B-BAADE00EF703}" type="presParOf" srcId="{4518FABC-3D21-4400-8198-49D501E18EAF}" destId="{861FE008-2F4A-4701-8BE8-E2E223D005C7}" srcOrd="1" destOrd="0" presId="urn:microsoft.com/office/officeart/2005/8/layout/lProcess2"/>
    <dgm:cxn modelId="{6A9F18C8-7F0C-4831-934B-0D3B7B60B96B}" type="presParOf" srcId="{4518FABC-3D21-4400-8198-49D501E18EAF}" destId="{9E0D74D7-65F0-4D8B-B381-5216C67F0200}" srcOrd="2" destOrd="0" presId="urn:microsoft.com/office/officeart/2005/8/layout/lProcess2"/>
    <dgm:cxn modelId="{173252A8-F3C2-4996-A17F-7A84BC95E32F}" type="presParOf" srcId="{9E0D74D7-65F0-4D8B-B381-5216C67F0200}" destId="{4A79BDB5-7180-463A-BE7B-AB878F004878}" srcOrd="0" destOrd="0" presId="urn:microsoft.com/office/officeart/2005/8/layout/lProcess2"/>
    <dgm:cxn modelId="{3842C17D-7CCE-4FAE-9F2F-3A02A6CCC102}" type="presParOf" srcId="{4A79BDB5-7180-463A-BE7B-AB878F004878}" destId="{B68F8FEB-E0FF-4587-AFDA-126BD77BBBD2}" srcOrd="0" destOrd="0" presId="urn:microsoft.com/office/officeart/2005/8/layout/lProcess2"/>
    <dgm:cxn modelId="{0B1ED3FD-3286-44DD-B7B2-E3A1EE6E7B7E}" type="presParOf" srcId="{4A79BDB5-7180-463A-BE7B-AB878F004878}" destId="{423BA753-4DFC-441D-9FD7-C13E14DA4C5C}" srcOrd="1" destOrd="0" presId="urn:microsoft.com/office/officeart/2005/8/layout/lProcess2"/>
    <dgm:cxn modelId="{DEEF979D-B6FA-4B17-8704-D0152B0B021B}" type="presParOf" srcId="{4A79BDB5-7180-463A-BE7B-AB878F004878}" destId="{57A4D693-6529-46EB-8D96-DEE442089CBD}" srcOrd="2" destOrd="0" presId="urn:microsoft.com/office/officeart/2005/8/layout/lProcess2"/>
    <dgm:cxn modelId="{ECC5F0AC-2C2E-4660-87E5-A3BBD6398A28}" type="presParOf" srcId="{4A79BDB5-7180-463A-BE7B-AB878F004878}" destId="{656A6397-60A4-4183-8B4C-A0F4D536AA84}" srcOrd="3" destOrd="0" presId="urn:microsoft.com/office/officeart/2005/8/layout/lProcess2"/>
    <dgm:cxn modelId="{A5AA85A4-7D6F-4490-8BD1-0F130E903C0E}" type="presParOf" srcId="{4A79BDB5-7180-463A-BE7B-AB878F004878}" destId="{4CAF39EB-90EC-4B31-910C-575E7A892364}" srcOrd="4" destOrd="0" presId="urn:microsoft.com/office/officeart/2005/8/layout/lProcess2"/>
    <dgm:cxn modelId="{E0283D19-1DA7-476B-94CD-C16DAA5C4458}" type="presParOf" srcId="{4A79BDB5-7180-463A-BE7B-AB878F004878}" destId="{41FDEA1B-E0FD-403E-B475-8FC40E868969}" srcOrd="5" destOrd="0" presId="urn:microsoft.com/office/officeart/2005/8/layout/lProcess2"/>
    <dgm:cxn modelId="{67DBD7BC-4D79-444D-894B-43E1D259161B}" type="presParOf" srcId="{4A79BDB5-7180-463A-BE7B-AB878F004878}" destId="{78C8AAAE-139D-4FE8-85CD-6C9B758927E3}" srcOrd="6" destOrd="0" presId="urn:microsoft.com/office/officeart/2005/8/layout/lProcess2"/>
    <dgm:cxn modelId="{19A075BD-8110-4345-B33C-176F813D0FDD}" type="presParOf" srcId="{843173BB-1A3D-45A6-ADAC-AFDE9213BE18}" destId="{3C997B27-E1C0-4101-A6B5-6F5B58552C9B}" srcOrd="1" destOrd="0" presId="urn:microsoft.com/office/officeart/2005/8/layout/lProcess2"/>
    <dgm:cxn modelId="{F070171B-77C0-4B36-A908-2EAEFB1E60B3}" type="presParOf" srcId="{843173BB-1A3D-45A6-ADAC-AFDE9213BE18}" destId="{AA71437A-3FD3-47F4-82C0-833E8513A3B7}" srcOrd="2" destOrd="0" presId="urn:microsoft.com/office/officeart/2005/8/layout/lProcess2"/>
    <dgm:cxn modelId="{22D7D499-0841-4FD7-BB15-AF812B2D3C44}" type="presParOf" srcId="{AA71437A-3FD3-47F4-82C0-833E8513A3B7}" destId="{CC530D49-F718-42C4-87FE-4DACFB84F4DE}" srcOrd="0" destOrd="0" presId="urn:microsoft.com/office/officeart/2005/8/layout/lProcess2"/>
    <dgm:cxn modelId="{933E6BA4-BF7C-49FB-922F-61E921E0FC72}" type="presParOf" srcId="{AA71437A-3FD3-47F4-82C0-833E8513A3B7}" destId="{958A76A8-9BFF-4D91-A7D5-5DBC5DDB9BE6}" srcOrd="1" destOrd="0" presId="urn:microsoft.com/office/officeart/2005/8/layout/lProcess2"/>
    <dgm:cxn modelId="{B72CFD77-DC8A-46D6-83C7-834DA97EEC6A}" type="presParOf" srcId="{AA71437A-3FD3-47F4-82C0-833E8513A3B7}" destId="{AF90131E-B7E1-4593-B56B-A98FA4A3DAFF}" srcOrd="2" destOrd="0" presId="urn:microsoft.com/office/officeart/2005/8/layout/lProcess2"/>
    <dgm:cxn modelId="{4C9D71BB-4DA0-4737-A0FD-3871F028DD08}" type="presParOf" srcId="{AF90131E-B7E1-4593-B56B-A98FA4A3DAFF}" destId="{0F9D442C-5ACC-475B-A4BA-E5F1B0043E02}" srcOrd="0" destOrd="0" presId="urn:microsoft.com/office/officeart/2005/8/layout/lProcess2"/>
    <dgm:cxn modelId="{EE04DC58-E7E7-456F-9AFF-909F1B5F1615}" type="presParOf" srcId="{0F9D442C-5ACC-475B-A4BA-E5F1B0043E02}" destId="{C0870796-0FBB-41B6-9F04-0444ED442A8E}" srcOrd="0" destOrd="0" presId="urn:microsoft.com/office/officeart/2005/8/layout/lProcess2"/>
    <dgm:cxn modelId="{BC3568BC-D31E-4115-928D-CC626C5B62F7}" type="presParOf" srcId="{0F9D442C-5ACC-475B-A4BA-E5F1B0043E02}" destId="{53E8EA71-85E6-4A14-8016-0B70C26DFAE3}" srcOrd="1" destOrd="0" presId="urn:microsoft.com/office/officeart/2005/8/layout/lProcess2"/>
    <dgm:cxn modelId="{BC75C536-DFB2-452B-B9A7-B32B91F79947}" type="presParOf" srcId="{0F9D442C-5ACC-475B-A4BA-E5F1B0043E02}" destId="{D501A2F8-2B08-49A7-87ED-D8DED99623CB}" srcOrd="2" destOrd="0" presId="urn:microsoft.com/office/officeart/2005/8/layout/lProcess2"/>
    <dgm:cxn modelId="{9F4397DF-94B4-4115-B7D1-8148A784D1E8}" type="presParOf" srcId="{0F9D442C-5ACC-475B-A4BA-E5F1B0043E02}" destId="{2973D3BC-E554-4847-869D-BF1E0E3D9D15}" srcOrd="3" destOrd="0" presId="urn:microsoft.com/office/officeart/2005/8/layout/lProcess2"/>
    <dgm:cxn modelId="{3157F280-7CA6-4A14-A750-BB1069208887}" type="presParOf" srcId="{0F9D442C-5ACC-475B-A4BA-E5F1B0043E02}" destId="{9F6D8FC5-77C5-4BD0-B67F-EE793161DFF2}" srcOrd="4" destOrd="0" presId="urn:microsoft.com/office/officeart/2005/8/layout/lProcess2"/>
    <dgm:cxn modelId="{ADAF8FDB-A6A5-400E-99F7-BF2114058FDA}" type="presParOf" srcId="{843173BB-1A3D-45A6-ADAC-AFDE9213BE18}" destId="{7FA12725-D3F9-4D7F-B1F4-99CF602F04CE}" srcOrd="3" destOrd="0" presId="urn:microsoft.com/office/officeart/2005/8/layout/lProcess2"/>
    <dgm:cxn modelId="{63FB5D9D-D939-4593-B91D-EB23D7D52CC7}" type="presParOf" srcId="{843173BB-1A3D-45A6-ADAC-AFDE9213BE18}" destId="{13EF50C0-FB29-4F86-9011-3D2C9871D3E4}" srcOrd="4" destOrd="0" presId="urn:microsoft.com/office/officeart/2005/8/layout/lProcess2"/>
    <dgm:cxn modelId="{973158CE-B785-4E45-873E-76CBB6647110}" type="presParOf" srcId="{13EF50C0-FB29-4F86-9011-3D2C9871D3E4}" destId="{1476CAB9-3A45-44D6-A909-55DCB4693178}" srcOrd="0" destOrd="0" presId="urn:microsoft.com/office/officeart/2005/8/layout/lProcess2"/>
    <dgm:cxn modelId="{D08961F3-E62A-4508-B148-E494527932B7}" type="presParOf" srcId="{13EF50C0-FB29-4F86-9011-3D2C9871D3E4}" destId="{988F7B01-A814-4A02-AEC4-4A23C6E5A76E}" srcOrd="1" destOrd="0" presId="urn:microsoft.com/office/officeart/2005/8/layout/lProcess2"/>
    <dgm:cxn modelId="{87B7C72B-2063-45D2-83B9-9403CC4918D1}" type="presParOf" srcId="{13EF50C0-FB29-4F86-9011-3D2C9871D3E4}" destId="{DEA8D4E8-24F2-4A82-8C4A-2A2C4A6BC159}" srcOrd="2" destOrd="0" presId="urn:microsoft.com/office/officeart/2005/8/layout/lProcess2"/>
    <dgm:cxn modelId="{F78E8D75-0C4D-4745-B1D9-8835A095F21E}" type="presParOf" srcId="{DEA8D4E8-24F2-4A82-8C4A-2A2C4A6BC159}" destId="{4E9F79F3-1C26-4EC1-93EF-A707DC8E5F45}" srcOrd="0" destOrd="0" presId="urn:microsoft.com/office/officeart/2005/8/layout/lProcess2"/>
    <dgm:cxn modelId="{DB20388E-E249-4473-A2F4-F2908D5F9EB8}" type="presParOf" srcId="{4E9F79F3-1C26-4EC1-93EF-A707DC8E5F45}" destId="{3DCA1CDD-E173-4E7B-ABCB-EF3536B81DB6}" srcOrd="0" destOrd="0" presId="urn:microsoft.com/office/officeart/2005/8/layout/lProcess2"/>
    <dgm:cxn modelId="{0B6651D3-CFD4-427F-AAB7-410BD0B2139A}" type="presParOf" srcId="{4E9F79F3-1C26-4EC1-93EF-A707DC8E5F45}" destId="{3AAF199B-5CE0-46D2-A7FE-01B2729A901A}" srcOrd="1" destOrd="0" presId="urn:microsoft.com/office/officeart/2005/8/layout/lProcess2"/>
    <dgm:cxn modelId="{58EB3C2B-749E-4A41-A2D9-9E8B9B698CDD}" type="presParOf" srcId="{4E9F79F3-1C26-4EC1-93EF-A707DC8E5F45}" destId="{0189967E-2225-4F6A-9306-F904FB9E1980}" srcOrd="2" destOrd="0" presId="urn:microsoft.com/office/officeart/2005/8/layout/lProcess2"/>
    <dgm:cxn modelId="{3615972D-0A90-417A-A627-096562807A99}" type="presParOf" srcId="{4E9F79F3-1C26-4EC1-93EF-A707DC8E5F45}" destId="{C574DDDF-7F1D-4153-8895-0D289734A60D}" srcOrd="3" destOrd="0" presId="urn:microsoft.com/office/officeart/2005/8/layout/lProcess2"/>
    <dgm:cxn modelId="{AAE97244-D2F2-488B-B180-1DDF905EA888}" type="presParOf" srcId="{4E9F79F3-1C26-4EC1-93EF-A707DC8E5F45}" destId="{3CD9E5A0-EA41-428D-8A83-447E1B68FE0C}" srcOrd="4" destOrd="0" presId="urn:microsoft.com/office/officeart/2005/8/layout/lProcess2"/>
    <dgm:cxn modelId="{6714E487-334B-481F-BA1F-B5BB6F84573C}" type="presParOf" srcId="{4E9F79F3-1C26-4EC1-93EF-A707DC8E5F45}" destId="{1B0E505C-2F30-49A8-B56F-D7D6AE2A3D42}" srcOrd="5" destOrd="0" presId="urn:microsoft.com/office/officeart/2005/8/layout/lProcess2"/>
    <dgm:cxn modelId="{2902D50F-57B0-4823-8F9D-9401A7F1E58A}" type="presParOf" srcId="{4E9F79F3-1C26-4EC1-93EF-A707DC8E5F45}" destId="{3F12DBCB-9D53-4B04-9AA6-C844955CC02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AD335D-1E79-4EC1-BF1E-E93239F69962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9FD217-AA06-4F02-82CF-EF9EC00A2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883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C3F88-ABC5-4BAA-B697-DB6B0F8FF0AF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E0A82C-3CB1-4B11-A089-19F988FB7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40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0A82C-3CB1-4B11-A089-19F988FB79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11.8.164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11.8.165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3.8.1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1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3.8.4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6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3.8.5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3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1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12.0.3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0A82C-3CB1-4B11-A089-19F988FB79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8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7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7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4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1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3.2.27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3.2.27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12.1.4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11FC89-E206-4069-9607-614D0AD7C4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2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1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3.2.27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3.2.27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12.1.5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91C5D-4BCF-48A9-85F0-F3BB18011E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030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11.8.165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11.8.165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12.1.4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11FC89-E206-4069-9607-614D0AD7C4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12.1.5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91C5D-4BCF-48A9-85F0-F3BB18011E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030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0A82C-3CB1-4B11-A089-19F988FB79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45" r:id="rId7"/>
    <p:sldLayoutId id="2147483739" r:id="rId8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04963" y="3187700"/>
            <a:ext cx="7081837" cy="8794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Module </a:t>
            </a:r>
            <a:r>
              <a:rPr lang="en-US" altLang="en-US" dirty="0">
                <a:latin typeface="Arial Black" pitchFamily="34" charset="0"/>
              </a:rPr>
              <a:t>7</a:t>
            </a:r>
            <a:endParaRPr lang="en-US" altLang="en-US" dirty="0" smtClean="0">
              <a:latin typeface="Arial Black" pitchFamily="34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598613" y="3960813"/>
            <a:ext cx="7088187" cy="19161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Calibri" pitchFamily="34" charset="0"/>
              </a:rPr>
              <a:t>Assessment and Analyzing Family Functioning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782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Collection is Sufficient When: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Fully describes what has or is happening in each domain, providing a clear picture and accurate understanding without having to refer to additional material.</a:t>
            </a:r>
          </a:p>
          <a:p>
            <a:r>
              <a:rPr lang="en-US" dirty="0" smtClean="0"/>
              <a:t>Is essential to gaining a full understanding or complete picture of the domain.</a:t>
            </a:r>
          </a:p>
          <a:p>
            <a:r>
              <a:rPr lang="en-US" dirty="0" smtClean="0"/>
              <a:t>Adequately describes the role of other persons in the home or the family resource network.</a:t>
            </a:r>
          </a:p>
          <a:p>
            <a:r>
              <a:rPr lang="en-US" dirty="0" smtClean="0"/>
              <a:t>Provides clear rationale for decision making and supports the identification of impending danger and diminished caregiver protective capacities.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681163" y="1619250"/>
            <a:ext cx="6859587" cy="10287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Unit 7.2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44613" y="2797175"/>
            <a:ext cx="7473950" cy="866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Assessing the Extent of Maltreatment and Circumstances Surrounding Maltreatment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53595" y="43180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7600" y="492125"/>
            <a:ext cx="7954963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Learning Objectives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Maltreatment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occurring?</a:t>
            </a:r>
          </a:p>
          <a:p>
            <a:r>
              <a:rPr lang="en-US" dirty="0" smtClean="0"/>
              <a:t>What has occurred?</a:t>
            </a:r>
          </a:p>
          <a:p>
            <a:r>
              <a:rPr lang="en-US" dirty="0" smtClean="0"/>
              <a:t>What are the results of what has occurred?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Surrounding Circumstances of Maltreatment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809" y="1634778"/>
            <a:ext cx="5805715" cy="3856035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2857"/>
            <a:ext cx="7082263" cy="127192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Activity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56944F"/>
                </a:solidFill>
                <a:latin typeface="Calibri" panose="020F0502020204030204" pitchFamily="34" charset="0"/>
              </a:rPr>
              <a:t>Extent of Maltreatment</a:t>
            </a:r>
            <a:endParaRPr lang="en-US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7.3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040" y="2540606"/>
            <a:ext cx="7474712" cy="86689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56944F"/>
                </a:solidFill>
              </a:rPr>
              <a:t>Assessing Child Functioning</a:t>
            </a:r>
            <a:endParaRPr lang="en-US" dirty="0">
              <a:solidFill>
                <a:srgbClr val="56944F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8777" y="373126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</p:spPr>
        <p:txBody>
          <a:bodyPr/>
          <a:lstStyle/>
          <a:p>
            <a:r>
              <a:rPr lang="en-US" dirty="0" smtClean="0"/>
              <a:t> Child Functioning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64" y="1281371"/>
            <a:ext cx="4913512" cy="46240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60858" y="3951593"/>
            <a:ext cx="2066925" cy="1438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Functioning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676589" y="1333125"/>
            <a:ext cx="4288118" cy="5330639"/>
          </a:xfrm>
        </p:spPr>
        <p:txBody>
          <a:bodyPr>
            <a:normAutofit fontScale="47500" lnSpcReduction="20000"/>
          </a:bodyPr>
          <a:lstStyle/>
          <a:p>
            <a:pPr marL="231775" indent="-231775"/>
            <a:r>
              <a:rPr lang="en-US" b="1" dirty="0" smtClean="0"/>
              <a:t>General behavior patterns</a:t>
            </a:r>
          </a:p>
          <a:p>
            <a:pPr lvl="1"/>
            <a:r>
              <a:rPr lang="en-US" dirty="0" smtClean="0"/>
              <a:t>Child’s ability to trust adults</a:t>
            </a:r>
          </a:p>
          <a:p>
            <a:pPr lvl="1"/>
            <a:r>
              <a:rPr lang="en-US" dirty="0" smtClean="0"/>
              <a:t>Sociability</a:t>
            </a:r>
          </a:p>
          <a:p>
            <a:pPr lvl="1"/>
            <a:r>
              <a:rPr lang="en-US" dirty="0" smtClean="0"/>
              <a:t>Sexual behavior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b="1" dirty="0" smtClean="0"/>
              <a:t>Emotions </a:t>
            </a:r>
          </a:p>
          <a:p>
            <a:pPr lvl="1"/>
            <a:r>
              <a:rPr lang="en-US" dirty="0" smtClean="0"/>
              <a:t>Self-awareness and acceptance</a:t>
            </a:r>
          </a:p>
          <a:p>
            <a:pPr lvl="1"/>
            <a:r>
              <a:rPr lang="en-US" dirty="0" smtClean="0"/>
              <a:t>Mood changes</a:t>
            </a:r>
          </a:p>
          <a:p>
            <a:pPr marL="231775" indent="-231775"/>
            <a:r>
              <a:rPr lang="en-US" b="1" dirty="0" smtClean="0"/>
              <a:t>Temperament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Assertiveness</a:t>
            </a:r>
          </a:p>
          <a:p>
            <a:pPr marL="231775" indent="-231775"/>
            <a:r>
              <a:rPr lang="en-US" b="1" dirty="0" smtClean="0"/>
              <a:t>Development</a:t>
            </a:r>
          </a:p>
          <a:p>
            <a:pPr lvl="1"/>
            <a:r>
              <a:rPr lang="en-US" dirty="0"/>
              <a:t>Verbal skills / communication</a:t>
            </a:r>
          </a:p>
          <a:p>
            <a:pPr lvl="1"/>
            <a:r>
              <a:rPr lang="en-US" dirty="0" smtClean="0"/>
              <a:t>Motor skills</a:t>
            </a:r>
          </a:p>
          <a:p>
            <a:pPr lvl="1"/>
            <a:r>
              <a:rPr lang="en-US" dirty="0" smtClean="0"/>
              <a:t>Self-control</a:t>
            </a:r>
          </a:p>
          <a:p>
            <a:pPr marL="231775" indent="-231775"/>
            <a:r>
              <a:rPr lang="en-US" b="1" dirty="0" smtClean="0"/>
              <a:t>Academic Status</a:t>
            </a:r>
          </a:p>
          <a:p>
            <a:pPr lvl="1"/>
            <a:r>
              <a:rPr lang="en-US" dirty="0" smtClean="0"/>
              <a:t>Poor academic performance</a:t>
            </a:r>
          </a:p>
          <a:p>
            <a:pPr lvl="1"/>
            <a:r>
              <a:rPr lang="en-US" dirty="0" smtClean="0"/>
              <a:t>Intellect and mental performance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b="1" dirty="0" smtClean="0"/>
              <a:t>Physical capacity</a:t>
            </a:r>
          </a:p>
          <a:p>
            <a:pPr lvl="1"/>
            <a:r>
              <a:rPr lang="en-US" dirty="0" smtClean="0"/>
              <a:t>Vulnerability</a:t>
            </a:r>
          </a:p>
          <a:p>
            <a:pPr lvl="1"/>
            <a:r>
              <a:rPr lang="en-US" dirty="0" smtClean="0"/>
              <a:t>Ability to make needs known</a:t>
            </a:r>
          </a:p>
          <a:p>
            <a:pPr lvl="1"/>
            <a:r>
              <a:rPr lang="en-US" dirty="0" smtClean="0"/>
              <a:t>Play and work</a:t>
            </a:r>
          </a:p>
          <a:p>
            <a:pPr lvl="1"/>
            <a:r>
              <a:rPr lang="en-US" dirty="0" smtClean="0"/>
              <a:t>Eating and sleeping habits</a:t>
            </a:r>
          </a:p>
          <a:p>
            <a:pPr marL="231775" indent="-231775"/>
            <a:r>
              <a:rPr lang="en-US" b="1" dirty="0" smtClean="0"/>
              <a:t>Health status</a:t>
            </a:r>
          </a:p>
          <a:p>
            <a:pPr lvl="1"/>
            <a:r>
              <a:rPr lang="en-US" dirty="0" smtClean="0"/>
              <a:t>Medical condition that must be managed</a:t>
            </a:r>
          </a:p>
          <a:p>
            <a:pPr lvl="1"/>
            <a:r>
              <a:rPr lang="en-US" dirty="0" smtClean="0"/>
              <a:t>Symptoms of depression or trauma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314823" y="1333125"/>
            <a:ext cx="3227296" cy="5014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Looks at </a:t>
            </a:r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how a child functions from day-to-day,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including their </a:t>
            </a:r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current status and current needs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rather than what the child could do at a specific point in time. This information is qualified by age of the child or any special needs or developmental delays.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62275" y="1427163"/>
            <a:ext cx="562768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604963" y="492125"/>
            <a:ext cx="7081837" cy="1143000"/>
          </a:xfrm>
        </p:spPr>
        <p:txBody>
          <a:bodyPr/>
          <a:lstStyle/>
          <a:p>
            <a:r>
              <a:rPr lang="en-US" smtClean="0">
                <a:latin typeface="Arial Black" pitchFamily="34" charset="0"/>
              </a:rPr>
              <a:t>Agenda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7.0.2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07652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5FAA"/>
                </a:solidFill>
                <a:latin typeface="Arial Black" panose="020B0A04020102020204" pitchFamily="34" charset="0"/>
              </a:rPr>
              <a:t>Activity</a:t>
            </a:r>
          </a:p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itchFamily="34" charset="0"/>
              </a:rPr>
              <a:t>Analyzing Child Functioning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7.4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02262"/>
          </a:xfrm>
        </p:spPr>
        <p:txBody>
          <a:bodyPr>
            <a:noAutofit/>
          </a:bodyPr>
          <a:lstStyle/>
          <a:p>
            <a:r>
              <a:rPr lang="x-none"/>
              <a:t>The Parent/Caregiver as a Functioning Adult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3674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 Cares For and Nurtures the Child?</a:t>
            </a:r>
            <a:endParaRPr lang="en-US" dirty="0"/>
          </a:p>
        </p:txBody>
      </p:sp>
      <p:pic>
        <p:nvPicPr>
          <p:cNvPr id="5" name="Picture 4" descr="785191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69440" y="1878538"/>
            <a:ext cx="2961622" cy="4441386"/>
          </a:xfrm>
          <a:prstGeom prst="rect">
            <a:avLst/>
          </a:prstGeom>
        </p:spPr>
      </p:pic>
      <p:pic>
        <p:nvPicPr>
          <p:cNvPr id="6" name="Picture 5" descr="1808572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3580" y="1884276"/>
            <a:ext cx="2956310" cy="4435648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4445057"/>
              </p:ext>
            </p:extLst>
          </p:nvPr>
        </p:nvGraphicFramePr>
        <p:xfrm>
          <a:off x="1734673" y="565078"/>
          <a:ext cx="6628491" cy="582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Functioning</a:t>
            </a:r>
            <a:endParaRPr lang="en-US" dirty="0"/>
          </a:p>
        </p:txBody>
      </p:sp>
      <p:pic>
        <p:nvPicPr>
          <p:cNvPr id="5" name="Content Placeholder 4" descr="F05_email_sc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318353" y="1432877"/>
            <a:ext cx="5809647" cy="3874011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Functioning</a:t>
            </a:r>
            <a:endParaRPr lang="en-US" dirty="0"/>
          </a:p>
        </p:txBody>
      </p:sp>
      <p:pic>
        <p:nvPicPr>
          <p:cNvPr id="8" name="Content Placeholder 7" descr="976891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65311" y="1317626"/>
            <a:ext cx="5911890" cy="3957546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Functioning</a:t>
            </a:r>
            <a:endParaRPr lang="en-US" dirty="0"/>
          </a:p>
        </p:txBody>
      </p:sp>
      <p:pic>
        <p:nvPicPr>
          <p:cNvPr id="5" name="Content Placeholder 4" descr="8096625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74081" y="1436433"/>
            <a:ext cx="6017419" cy="3907124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07652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5FAA"/>
                </a:solidFill>
                <a:latin typeface="Arial Black" panose="020B0A04020102020204" pitchFamily="34" charset="0"/>
              </a:rPr>
              <a:t>Activity</a:t>
            </a:r>
          </a:p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itchFamily="34" charset="0"/>
              </a:rPr>
              <a:t>Assessing Adult Functioning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07652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5FAA"/>
                </a:solidFill>
                <a:latin typeface="Arial Black" panose="020B0A04020102020204" pitchFamily="34" charset="0"/>
              </a:rPr>
              <a:t>Activity</a:t>
            </a:r>
          </a:p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itchFamily="34" charset="0"/>
              </a:rPr>
              <a:t>Analyzing Adult Functioning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7.4.9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681163" y="1619250"/>
            <a:ext cx="6859587" cy="10287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Unit 7.1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44613" y="2797175"/>
            <a:ext cx="7473950" cy="866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Information Collection Protocol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588" y="43180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7.5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02262"/>
          </a:xfrm>
        </p:spPr>
        <p:txBody>
          <a:bodyPr>
            <a:noAutofit/>
          </a:bodyPr>
          <a:lstStyle/>
          <a:p>
            <a:r>
              <a:rPr lang="en-US" dirty="0" smtClean="0"/>
              <a:t>Parenting General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11061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159038"/>
              </p:ext>
            </p:extLst>
          </p:nvPr>
        </p:nvGraphicFramePr>
        <p:xfrm>
          <a:off x="1685646" y="451971"/>
          <a:ext cx="7081837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>
                <a:solidFill>
                  <a:srgbClr val="56944F"/>
                </a:solidFill>
                <a:latin typeface="Calibri" pitchFamily="34" charset="0"/>
                <a:ea typeface="+mn-ea"/>
                <a:cs typeface="Arial" charset="0"/>
              </a:rPr>
              <a:t>Assessing General Parenting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sz="2800" dirty="0" smtClean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Analyzing Parenting General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7.5.5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7.6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02262"/>
          </a:xfrm>
        </p:spPr>
        <p:txBody>
          <a:bodyPr>
            <a:noAutofit/>
          </a:bodyPr>
          <a:lstStyle/>
          <a:p>
            <a:r>
              <a:rPr lang="en-US" dirty="0" smtClean="0"/>
              <a:t>Parenting Discipline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 Discipline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/>
              <a:t>Discipline is considered in a broader context than socialization; teaching and guiding the child. Usually, staff focuses on discipline only within a punishment context, so emphasis on the importance of viewing discipline as providing direction, managing behavior, teaching, and directing a child are considered in answering this question. Study here would include the parent's methods, the source of those methods</a:t>
            </a:r>
            <a:r>
              <a:rPr lang="en-US" i="1" u="sng" dirty="0"/>
              <a:t>, purpose or reasons for</a:t>
            </a:r>
            <a:r>
              <a:rPr lang="en-US" i="1" dirty="0"/>
              <a:t>, </a:t>
            </a:r>
            <a:r>
              <a:rPr lang="en-US" i="1" u="sng" dirty="0"/>
              <a:t>attitudes about</a:t>
            </a:r>
            <a:r>
              <a:rPr lang="en-US" i="1" dirty="0"/>
              <a:t>, </a:t>
            </a:r>
            <a:r>
              <a:rPr lang="en-US" i="1" u="sng" dirty="0"/>
              <a:t>context of</a:t>
            </a:r>
            <a:r>
              <a:rPr lang="en-US" i="1" dirty="0"/>
              <a:t>, </a:t>
            </a:r>
            <a:r>
              <a:rPr lang="en-US" i="1" u="sng" dirty="0"/>
              <a:t>expectations of discipline</a:t>
            </a:r>
            <a:r>
              <a:rPr lang="en-US" i="1" dirty="0"/>
              <a:t>, </a:t>
            </a:r>
            <a:r>
              <a:rPr lang="en-US" i="1" u="sng" dirty="0"/>
              <a:t>understanding</a:t>
            </a:r>
            <a:r>
              <a:rPr lang="en-US" i="1" dirty="0"/>
              <a:t>, </a:t>
            </a:r>
            <a:r>
              <a:rPr lang="en-US" i="1" u="sng" dirty="0"/>
              <a:t>relationship to child</a:t>
            </a:r>
            <a:r>
              <a:rPr lang="en-US" i="1" dirty="0"/>
              <a:t> and </a:t>
            </a:r>
            <a:r>
              <a:rPr lang="en-US" i="1" u="sng" dirty="0"/>
              <a:t>child behavior, meaning of discipline</a:t>
            </a:r>
            <a:r>
              <a:rPr lang="en-US" i="1" dirty="0"/>
              <a:t>. Information that answers this question includes: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a. Disciplinary methods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b. Approaches to managing child behavior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c. Perception of effectiveness of utilized approaches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d. Concepts and purpose of discipline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e. Context in which discipline occurs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f. Cultural practice</a:t>
            </a:r>
            <a:r>
              <a:rPr lang="en-US" dirty="0"/>
              <a:t>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7.6.3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1608947"/>
              </p:ext>
            </p:extLst>
          </p:nvPr>
        </p:nvGraphicFramePr>
        <p:xfrm>
          <a:off x="1502765" y="377004"/>
          <a:ext cx="7081837" cy="602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7.6.4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sz="2800" dirty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Parenting</a:t>
            </a:r>
            <a:r>
              <a:rPr lang="en-US" dirty="0" smtClean="0"/>
              <a:t> </a:t>
            </a:r>
            <a:r>
              <a:rPr lang="en-US" sz="2800" dirty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Discipline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7600" y="492125"/>
            <a:ext cx="7954963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Learning Objectives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sz="2800" dirty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Amy’s Parenting General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7.6.6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127" y="203719"/>
            <a:ext cx="7082263" cy="1143000"/>
          </a:xfrm>
        </p:spPr>
        <p:txBody>
          <a:bodyPr/>
          <a:lstStyle/>
          <a:p>
            <a:r>
              <a:rPr lang="en-US" dirty="0" smtClean="0"/>
              <a:t>Information Collection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55749"/>
              </p:ext>
            </p:extLst>
          </p:nvPr>
        </p:nvGraphicFramePr>
        <p:xfrm>
          <a:off x="293999" y="1559370"/>
          <a:ext cx="8998857" cy="485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9"/>
    </mc:Choice>
    <mc:Fallback xmlns="">
      <p:transition spd="slow" advTm="610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Collection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Maltreatment</a:t>
            </a:r>
          </a:p>
          <a:p>
            <a:pPr lvl="0"/>
            <a:r>
              <a:rPr lang="en-US" dirty="0"/>
              <a:t>Nature of, or Circumstances Surrounding the Maltreatment</a:t>
            </a:r>
          </a:p>
          <a:p>
            <a:pPr lvl="0"/>
            <a:r>
              <a:rPr lang="en-US" dirty="0"/>
              <a:t>Child Functioning</a:t>
            </a:r>
          </a:p>
          <a:p>
            <a:pPr lvl="0"/>
            <a:r>
              <a:rPr lang="en-US" dirty="0"/>
              <a:t>Adult Functioning</a:t>
            </a:r>
          </a:p>
          <a:p>
            <a:pPr lvl="0"/>
            <a:r>
              <a:rPr lang="en-US" dirty="0"/>
              <a:t>General Parenting</a:t>
            </a:r>
          </a:p>
          <a:p>
            <a:pPr lvl="0"/>
            <a:r>
              <a:rPr lang="en-US" dirty="0"/>
              <a:t>Parental Discipline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2857"/>
            <a:ext cx="7082263" cy="127192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Activity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56944F"/>
                </a:solidFill>
                <a:latin typeface="Calibri" panose="020F0502020204030204" pitchFamily="34" charset="0"/>
              </a:rPr>
              <a:t>Information Collection</a:t>
            </a:r>
            <a:endParaRPr lang="en-US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Collection as a 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34778"/>
            <a:ext cx="7082264" cy="45811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 know what information I must learn about a family.  I know what information I must collect on each case I am assigned.</a:t>
            </a:r>
          </a:p>
          <a:p>
            <a:r>
              <a:rPr lang="en-US" dirty="0" smtClean="0"/>
              <a:t>I understand the purposes or reasons for needing to know this information.</a:t>
            </a:r>
          </a:p>
          <a:p>
            <a:r>
              <a:rPr lang="en-US" dirty="0" smtClean="0"/>
              <a:t>I demonstrate awareness that everything I do to reconcile and validate information influences the overall quality of the information.</a:t>
            </a:r>
          </a:p>
          <a:p>
            <a:r>
              <a:rPr lang="en-US" dirty="0" smtClean="0"/>
              <a:t>I can discuss and write about the information I collected logically, succinctly, and in a way that justifies my conclusions.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2857"/>
            <a:ext cx="7082263" cy="127192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Activity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56944F"/>
                </a:solidFill>
                <a:latin typeface="Calibri" panose="020F0502020204030204" pitchFamily="34" charset="0"/>
              </a:rPr>
              <a:t>Competencies</a:t>
            </a:r>
            <a:endParaRPr lang="en-US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7.1.7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9C44C8-46F2-49E9-9EC8-9A25B3762CF8}"/>
</file>

<file path=customXml/itemProps2.xml><?xml version="1.0" encoding="utf-8"?>
<ds:datastoreItem xmlns:ds="http://schemas.openxmlformats.org/officeDocument/2006/customXml" ds:itemID="{32287EC0-31DD-4867-8731-5A9022876716}"/>
</file>

<file path=customXml/itemProps3.xml><?xml version="1.0" encoding="utf-8"?>
<ds:datastoreItem xmlns:ds="http://schemas.openxmlformats.org/officeDocument/2006/customXml" ds:itemID="{19147D75-B399-4990-A30B-433C56B2C2FC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7982</TotalTime>
  <Words>931</Words>
  <Application>Microsoft Office PowerPoint</Application>
  <PresentationFormat>On-screen Show (4:3)</PresentationFormat>
  <Paragraphs>253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Cambria</vt:lpstr>
      <vt:lpstr>Franklin Gothic Book</vt:lpstr>
      <vt:lpstr>ACP-white</vt:lpstr>
      <vt:lpstr>Module 7</vt:lpstr>
      <vt:lpstr>Agenda</vt:lpstr>
      <vt:lpstr>Unit 7.1</vt:lpstr>
      <vt:lpstr>Learning Objectives</vt:lpstr>
      <vt:lpstr>Information Collection</vt:lpstr>
      <vt:lpstr>Information Collection Domains</vt:lpstr>
      <vt:lpstr>Activity Information Collection</vt:lpstr>
      <vt:lpstr>Information Collection as a Competency</vt:lpstr>
      <vt:lpstr>Activity Competencies</vt:lpstr>
      <vt:lpstr>Information Collection is Sufficient When:</vt:lpstr>
      <vt:lpstr>Unit 7.2</vt:lpstr>
      <vt:lpstr>Learning Objectives</vt:lpstr>
      <vt:lpstr>Extent of Maltreatment</vt:lpstr>
      <vt:lpstr>Surrounding Circumstances of Maltreatment</vt:lpstr>
      <vt:lpstr>Activity Extent of Maltreatment</vt:lpstr>
      <vt:lpstr>Unit 7.3</vt:lpstr>
      <vt:lpstr>Learning Objectives</vt:lpstr>
      <vt:lpstr> Child Functioning</vt:lpstr>
      <vt:lpstr>Child Functioning</vt:lpstr>
      <vt:lpstr>PowerPoint Presentation</vt:lpstr>
      <vt:lpstr>Unit 7.4</vt:lpstr>
      <vt:lpstr>Learning Objectives</vt:lpstr>
      <vt:lpstr>Who Cares For and Nurtures the Child?</vt:lpstr>
      <vt:lpstr>PowerPoint Presentation</vt:lpstr>
      <vt:lpstr>Cognitive Functioning</vt:lpstr>
      <vt:lpstr>Emotional Functioning</vt:lpstr>
      <vt:lpstr>Behavioral Functioning</vt:lpstr>
      <vt:lpstr>PowerPoint Presentation</vt:lpstr>
      <vt:lpstr>PowerPoint Presentation</vt:lpstr>
      <vt:lpstr>Unit 7.5</vt:lpstr>
      <vt:lpstr>Learning Objectives</vt:lpstr>
      <vt:lpstr>PowerPoint Presentation</vt:lpstr>
      <vt:lpstr>Activity Assessing General Parenting</vt:lpstr>
      <vt:lpstr>Activity Analyzing Parenting General</vt:lpstr>
      <vt:lpstr>Unit 7.6</vt:lpstr>
      <vt:lpstr>Learning Objectives</vt:lpstr>
      <vt:lpstr>Parenting Discipline Domain</vt:lpstr>
      <vt:lpstr>PowerPoint Presentation</vt:lpstr>
      <vt:lpstr>Activity Parenting Discipline</vt:lpstr>
      <vt:lpstr>Activity Amy’s Parenting General</vt:lpstr>
    </vt:vector>
  </TitlesOfParts>
  <Company>Frontera Interactive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Menendez, Pamela</cp:lastModifiedBy>
  <cp:revision>287</cp:revision>
  <cp:lastPrinted>2014-12-30T12:41:26Z</cp:lastPrinted>
  <dcterms:created xsi:type="dcterms:W3CDTF">2013-01-31T01:40:39Z</dcterms:created>
  <dcterms:modified xsi:type="dcterms:W3CDTF">2015-01-26T20:51:38Z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