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gif" ContentType="image/gif"/>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1.xml" ContentType="application/vnd.openxmlformats-officedocument.drawingml.chart+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154"/>
  </p:notesMasterIdLst>
  <p:handoutMasterIdLst>
    <p:handoutMasterId r:id="rId155"/>
  </p:handoutMasterIdLst>
  <p:sldIdLst>
    <p:sldId id="379" r:id="rId5"/>
    <p:sldId id="381" r:id="rId6"/>
    <p:sldId id="369" r:id="rId7"/>
    <p:sldId id="259" r:id="rId8"/>
    <p:sldId id="785" r:id="rId9"/>
    <p:sldId id="372" r:id="rId10"/>
    <p:sldId id="633" r:id="rId11"/>
    <p:sldId id="788" r:id="rId12"/>
    <p:sldId id="632" r:id="rId13"/>
    <p:sldId id="634" r:id="rId14"/>
    <p:sldId id="374" r:id="rId15"/>
    <p:sldId id="382" r:id="rId16"/>
    <p:sldId id="644" r:id="rId17"/>
    <p:sldId id="643" r:id="rId18"/>
    <p:sldId id="766" r:id="rId19"/>
    <p:sldId id="767" r:id="rId20"/>
    <p:sldId id="768" r:id="rId21"/>
    <p:sldId id="389" r:id="rId22"/>
    <p:sldId id="391" r:id="rId23"/>
    <p:sldId id="392" r:id="rId24"/>
    <p:sldId id="398" r:id="rId25"/>
    <p:sldId id="786" r:id="rId26"/>
    <p:sldId id="625" r:id="rId27"/>
    <p:sldId id="402" r:id="rId28"/>
    <p:sldId id="627" r:id="rId29"/>
    <p:sldId id="404" r:id="rId30"/>
    <p:sldId id="409" r:id="rId31"/>
    <p:sldId id="406" r:id="rId32"/>
    <p:sldId id="407" r:id="rId33"/>
    <p:sldId id="787" r:id="rId34"/>
    <p:sldId id="628" r:id="rId35"/>
    <p:sldId id="411" r:id="rId36"/>
    <p:sldId id="412" r:id="rId37"/>
    <p:sldId id="413" r:id="rId38"/>
    <p:sldId id="414" r:id="rId39"/>
    <p:sldId id="415" r:id="rId40"/>
    <p:sldId id="416" r:id="rId41"/>
    <p:sldId id="417" r:id="rId42"/>
    <p:sldId id="418" r:id="rId43"/>
    <p:sldId id="419" r:id="rId44"/>
    <p:sldId id="629" r:id="rId45"/>
    <p:sldId id="421" r:id="rId46"/>
    <p:sldId id="422" r:id="rId47"/>
    <p:sldId id="423" r:id="rId48"/>
    <p:sldId id="424" r:id="rId49"/>
    <p:sldId id="428" r:id="rId50"/>
    <p:sldId id="544" r:id="rId51"/>
    <p:sldId id="769" r:id="rId52"/>
    <p:sldId id="770" r:id="rId53"/>
    <p:sldId id="429" r:id="rId54"/>
    <p:sldId id="430" r:id="rId55"/>
    <p:sldId id="545" r:id="rId56"/>
    <p:sldId id="431" r:id="rId57"/>
    <p:sldId id="432" r:id="rId58"/>
    <p:sldId id="433" r:id="rId59"/>
    <p:sldId id="434" r:id="rId60"/>
    <p:sldId id="435" r:id="rId61"/>
    <p:sldId id="436" r:id="rId62"/>
    <p:sldId id="437" r:id="rId63"/>
    <p:sldId id="438" r:id="rId64"/>
    <p:sldId id="439" r:id="rId65"/>
    <p:sldId id="440" r:id="rId66"/>
    <p:sldId id="441" r:id="rId67"/>
    <p:sldId id="442" r:id="rId68"/>
    <p:sldId id="443" r:id="rId69"/>
    <p:sldId id="444" r:id="rId70"/>
    <p:sldId id="445" r:id="rId71"/>
    <p:sldId id="446" r:id="rId72"/>
    <p:sldId id="447" r:id="rId73"/>
    <p:sldId id="448" r:id="rId74"/>
    <p:sldId id="449" r:id="rId75"/>
    <p:sldId id="450" r:id="rId76"/>
    <p:sldId id="451" r:id="rId77"/>
    <p:sldId id="452" r:id="rId78"/>
    <p:sldId id="453" r:id="rId79"/>
    <p:sldId id="455" r:id="rId80"/>
    <p:sldId id="456" r:id="rId81"/>
    <p:sldId id="457" r:id="rId82"/>
    <p:sldId id="458" r:id="rId83"/>
    <p:sldId id="459" r:id="rId84"/>
    <p:sldId id="461" r:id="rId85"/>
    <p:sldId id="462" r:id="rId86"/>
    <p:sldId id="463" r:id="rId87"/>
    <p:sldId id="466" r:id="rId88"/>
    <p:sldId id="630" r:id="rId89"/>
    <p:sldId id="468" r:id="rId90"/>
    <p:sldId id="783" r:id="rId91"/>
    <p:sldId id="546" r:id="rId92"/>
    <p:sldId id="547" r:id="rId93"/>
    <p:sldId id="548" r:id="rId94"/>
    <p:sldId id="549" r:id="rId95"/>
    <p:sldId id="550" r:id="rId96"/>
    <p:sldId id="674" r:id="rId97"/>
    <p:sldId id="551" r:id="rId98"/>
    <p:sldId id="553" r:id="rId99"/>
    <p:sldId id="554" r:id="rId100"/>
    <p:sldId id="555" r:id="rId101"/>
    <p:sldId id="556" r:id="rId102"/>
    <p:sldId id="557" r:id="rId103"/>
    <p:sldId id="558" r:id="rId104"/>
    <p:sldId id="559" r:id="rId105"/>
    <p:sldId id="560" r:id="rId106"/>
    <p:sldId id="561" r:id="rId107"/>
    <p:sldId id="562" r:id="rId108"/>
    <p:sldId id="631" r:id="rId109"/>
    <p:sldId id="564" r:id="rId110"/>
    <p:sldId id="675" r:id="rId111"/>
    <p:sldId id="676" r:id="rId112"/>
    <p:sldId id="679" r:id="rId113"/>
    <p:sldId id="680" r:id="rId114"/>
    <p:sldId id="681" r:id="rId115"/>
    <p:sldId id="682" r:id="rId116"/>
    <p:sldId id="683" r:id="rId117"/>
    <p:sldId id="684" r:id="rId118"/>
    <p:sldId id="685" r:id="rId119"/>
    <p:sldId id="686" r:id="rId120"/>
    <p:sldId id="687" r:id="rId121"/>
    <p:sldId id="688" r:id="rId122"/>
    <p:sldId id="689" r:id="rId123"/>
    <p:sldId id="691" r:id="rId124"/>
    <p:sldId id="692" r:id="rId125"/>
    <p:sldId id="772" r:id="rId126"/>
    <p:sldId id="773" r:id="rId127"/>
    <p:sldId id="693" r:id="rId128"/>
    <p:sldId id="694" r:id="rId129"/>
    <p:sldId id="695" r:id="rId130"/>
    <p:sldId id="696" r:id="rId131"/>
    <p:sldId id="697" r:id="rId132"/>
    <p:sldId id="699" r:id="rId133"/>
    <p:sldId id="700" r:id="rId134"/>
    <p:sldId id="701" r:id="rId135"/>
    <p:sldId id="774" r:id="rId136"/>
    <p:sldId id="775" r:id="rId137"/>
    <p:sldId id="776" r:id="rId138"/>
    <p:sldId id="777" r:id="rId139"/>
    <p:sldId id="702" r:id="rId140"/>
    <p:sldId id="703" r:id="rId141"/>
    <p:sldId id="704" r:id="rId142"/>
    <p:sldId id="705" r:id="rId143"/>
    <p:sldId id="709" r:id="rId144"/>
    <p:sldId id="710" r:id="rId145"/>
    <p:sldId id="712" r:id="rId146"/>
    <p:sldId id="713" r:id="rId147"/>
    <p:sldId id="714" r:id="rId148"/>
    <p:sldId id="716" r:id="rId149"/>
    <p:sldId id="778" r:id="rId150"/>
    <p:sldId id="784" r:id="rId151"/>
    <p:sldId id="781" r:id="rId152"/>
    <p:sldId id="779" r:id="rId153"/>
  </p:sldIdLst>
  <p:sldSz cx="9144000" cy="6858000" type="screen4x3"/>
  <p:notesSz cx="7010400" cy="9296400"/>
  <p:custDataLst>
    <p:tags r:id="rId156"/>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49">
          <p15:clr>
            <a:srgbClr val="A4A3A4"/>
          </p15:clr>
        </p15:guide>
        <p15:guide id="2" pos="2229">
          <p15:clr>
            <a:srgbClr val="A4A3A4"/>
          </p15:clr>
        </p15:guide>
        <p15:guide id="3" orient="horz" pos="2928">
          <p15:clr>
            <a:srgbClr val="A4A3A4"/>
          </p15:clr>
        </p15:guide>
        <p15:guide id="4"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8579B"/>
    <a:srgbClr val="FF99FF"/>
    <a:srgbClr val="56944F"/>
    <a:srgbClr val="FFFFFF"/>
    <a:srgbClr val="1B5FAA"/>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9721" autoAdjust="0"/>
    <p:restoredTop sz="98561" autoAdjust="0"/>
  </p:normalViewPr>
  <p:slideViewPr>
    <p:cSldViewPr snapToGrid="0" snapToObjects="1">
      <p:cViewPr varScale="1">
        <p:scale>
          <a:sx n="124" d="100"/>
          <a:sy n="124" d="100"/>
        </p:scale>
        <p:origin x="162" y="9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14040"/>
    </p:cViewPr>
  </p:sorterViewPr>
  <p:notesViewPr>
    <p:cSldViewPr snapToGrid="0" snapToObjects="1">
      <p:cViewPr varScale="1">
        <p:scale>
          <a:sx n="68" d="100"/>
          <a:sy n="68" d="100"/>
        </p:scale>
        <p:origin x="-2814" y="-102"/>
      </p:cViewPr>
      <p:guideLst>
        <p:guide orient="horz" pos="2949"/>
        <p:guide pos="2229"/>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38" Type="http://schemas.openxmlformats.org/officeDocument/2006/relationships/slide" Target="slides/slide134.xml"/><Relationship Id="rId154" Type="http://schemas.openxmlformats.org/officeDocument/2006/relationships/notesMaster" Target="notesMasters/notesMaster1.xml"/><Relationship Id="rId159" Type="http://schemas.openxmlformats.org/officeDocument/2006/relationships/theme" Target="theme/theme1.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28" Type="http://schemas.openxmlformats.org/officeDocument/2006/relationships/slide" Target="slides/slide124.xml"/><Relationship Id="rId144" Type="http://schemas.openxmlformats.org/officeDocument/2006/relationships/slide" Target="slides/slide140.xml"/><Relationship Id="rId149" Type="http://schemas.openxmlformats.org/officeDocument/2006/relationships/slide" Target="slides/slide145.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160" Type="http://schemas.openxmlformats.org/officeDocument/2006/relationships/tableStyles" Target="tableStyles.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slide" Target="slides/slide114.xml"/><Relationship Id="rId134" Type="http://schemas.openxmlformats.org/officeDocument/2006/relationships/slide" Target="slides/slide130.xml"/><Relationship Id="rId139" Type="http://schemas.openxmlformats.org/officeDocument/2006/relationships/slide" Target="slides/slide135.xml"/><Relationship Id="rId80" Type="http://schemas.openxmlformats.org/officeDocument/2006/relationships/slide" Target="slides/slide76.xml"/><Relationship Id="rId85" Type="http://schemas.openxmlformats.org/officeDocument/2006/relationships/slide" Target="slides/slide81.xml"/><Relationship Id="rId150" Type="http://schemas.openxmlformats.org/officeDocument/2006/relationships/slide" Target="slides/slide146.xml"/><Relationship Id="rId155" Type="http://schemas.openxmlformats.org/officeDocument/2006/relationships/handoutMaster" Target="handoutMasters/handoutMaster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124" Type="http://schemas.openxmlformats.org/officeDocument/2006/relationships/slide" Target="slides/slide120.xml"/><Relationship Id="rId129" Type="http://schemas.openxmlformats.org/officeDocument/2006/relationships/slide" Target="slides/slide125.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slide" Target="slides/slide92.xml"/><Relationship Id="rId111" Type="http://schemas.openxmlformats.org/officeDocument/2006/relationships/slide" Target="slides/slide107.xml"/><Relationship Id="rId132" Type="http://schemas.openxmlformats.org/officeDocument/2006/relationships/slide" Target="slides/slide128.xml"/><Relationship Id="rId140" Type="http://schemas.openxmlformats.org/officeDocument/2006/relationships/slide" Target="slides/slide136.xml"/><Relationship Id="rId145" Type="http://schemas.openxmlformats.org/officeDocument/2006/relationships/slide" Target="slides/slide141.xml"/><Relationship Id="rId153" Type="http://schemas.openxmlformats.org/officeDocument/2006/relationships/slide" Target="slides/slide149.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slide" Target="slides/slide102.xml"/><Relationship Id="rId114" Type="http://schemas.openxmlformats.org/officeDocument/2006/relationships/slide" Target="slides/slide110.xml"/><Relationship Id="rId119" Type="http://schemas.openxmlformats.org/officeDocument/2006/relationships/slide" Target="slides/slide115.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30" Type="http://schemas.openxmlformats.org/officeDocument/2006/relationships/slide" Target="slides/slide126.xml"/><Relationship Id="rId135" Type="http://schemas.openxmlformats.org/officeDocument/2006/relationships/slide" Target="slides/slide131.xml"/><Relationship Id="rId143" Type="http://schemas.openxmlformats.org/officeDocument/2006/relationships/slide" Target="slides/slide139.xml"/><Relationship Id="rId148" Type="http://schemas.openxmlformats.org/officeDocument/2006/relationships/slide" Target="slides/slide144.xml"/><Relationship Id="rId151" Type="http://schemas.openxmlformats.org/officeDocument/2006/relationships/slide" Target="slides/slide147.xml"/><Relationship Id="rId156" Type="http://schemas.openxmlformats.org/officeDocument/2006/relationships/tags" Target="tags/tag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141" Type="http://schemas.openxmlformats.org/officeDocument/2006/relationships/slide" Target="slides/slide137.xml"/><Relationship Id="rId146" Type="http://schemas.openxmlformats.org/officeDocument/2006/relationships/slide" Target="slides/slide142.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slide" Target="slides/slide127.xml"/><Relationship Id="rId136" Type="http://schemas.openxmlformats.org/officeDocument/2006/relationships/slide" Target="slides/slide132.xml"/><Relationship Id="rId157" Type="http://schemas.openxmlformats.org/officeDocument/2006/relationships/presProps" Target="presProps.xml"/><Relationship Id="rId61" Type="http://schemas.openxmlformats.org/officeDocument/2006/relationships/slide" Target="slides/slide57.xml"/><Relationship Id="rId82" Type="http://schemas.openxmlformats.org/officeDocument/2006/relationships/slide" Target="slides/slide78.xml"/><Relationship Id="rId152" Type="http://schemas.openxmlformats.org/officeDocument/2006/relationships/slide" Target="slides/slide14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147" Type="http://schemas.openxmlformats.org/officeDocument/2006/relationships/slide" Target="slides/slide14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slide" Target="slides/slide138.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openxmlformats.org/officeDocument/2006/relationships/slide" Target="slides/slide133.xml"/><Relationship Id="rId158" Type="http://schemas.openxmlformats.org/officeDocument/2006/relationships/viewProps" Target="viewProp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1200" dirty="0" smtClean="0"/>
              <a:t>Number of Deaths</a:t>
            </a:r>
            <a:endParaRPr lang="en-US" sz="1200" dirty="0"/>
          </a:p>
        </c:rich>
      </c:tx>
      <c:layout>
        <c:manualLayout>
          <c:xMode val="edge"/>
          <c:yMode val="edge"/>
          <c:x val="1.70365400954583E-3"/>
          <c:y val="4.3636363636363702E-2"/>
        </c:manualLayout>
      </c:layout>
      <c:overlay val="0"/>
      <c:spPr>
        <a:noFill/>
        <a:ln>
          <a:noFill/>
        </a:ln>
        <a:effectLst/>
      </c:sp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Sheet1!$B$1</c:f>
              <c:strCache>
                <c:ptCount val="1"/>
                <c:pt idx="0">
                  <c:v>Types of Neglect</c:v>
                </c:pt>
              </c:strCache>
            </c:strRef>
          </c:tx>
          <c:spPr>
            <a:solidFill>
              <a:schemeClr val="accent1"/>
            </a:solidFill>
            <a:ln>
              <a:noFill/>
            </a:ln>
            <a:effectLst/>
            <a:sp3d/>
          </c:spPr>
          <c:invertIfNegative val="0"/>
          <c:cat>
            <c:strRef>
              <c:f>Sheet1!$A$2:$A$9</c:f>
              <c:strCache>
                <c:ptCount val="8"/>
                <c:pt idx="0">
                  <c:v>Drowning</c:v>
                </c:pt>
                <c:pt idx="1">
                  <c:v>Unsafe Sleep</c:v>
                </c:pt>
                <c:pt idx="2">
                  <c:v>Vehicle</c:v>
                </c:pt>
                <c:pt idx="3">
                  <c:v>Drug Poison</c:v>
                </c:pt>
                <c:pt idx="4">
                  <c:v>Medical/Malnourished</c:v>
                </c:pt>
                <c:pt idx="5">
                  <c:v>Fire</c:v>
                </c:pt>
                <c:pt idx="6">
                  <c:v>Inadequate Supervision</c:v>
                </c:pt>
                <c:pt idx="7">
                  <c:v>Gun </c:v>
                </c:pt>
              </c:strCache>
            </c:strRef>
          </c:cat>
          <c:val>
            <c:numRef>
              <c:f>Sheet1!$B$2:$B$9</c:f>
              <c:numCache>
                <c:formatCode>General</c:formatCode>
                <c:ptCount val="8"/>
                <c:pt idx="0">
                  <c:v>37</c:v>
                </c:pt>
                <c:pt idx="1">
                  <c:v>10</c:v>
                </c:pt>
                <c:pt idx="2">
                  <c:v>7</c:v>
                </c:pt>
                <c:pt idx="3">
                  <c:v>3</c:v>
                </c:pt>
                <c:pt idx="4">
                  <c:v>3</c:v>
                </c:pt>
                <c:pt idx="5">
                  <c:v>2</c:v>
                </c:pt>
                <c:pt idx="6">
                  <c:v>2</c:v>
                </c:pt>
                <c:pt idx="7">
                  <c:v>1</c:v>
                </c:pt>
              </c:numCache>
            </c:numRef>
          </c:val>
        </c:ser>
        <c:dLbls>
          <c:showLegendKey val="0"/>
          <c:showVal val="0"/>
          <c:showCatName val="0"/>
          <c:showSerName val="0"/>
          <c:showPercent val="0"/>
          <c:showBubbleSize val="0"/>
        </c:dLbls>
        <c:gapWidth val="150"/>
        <c:shape val="box"/>
        <c:axId val="307260792"/>
        <c:axId val="307261184"/>
        <c:axId val="0"/>
      </c:bar3DChart>
      <c:catAx>
        <c:axId val="307260792"/>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07261184"/>
        <c:crosses val="autoZero"/>
        <c:auto val="1"/>
        <c:lblAlgn val="ctr"/>
        <c:lblOffset val="100"/>
        <c:noMultiLvlLbl val="0"/>
      </c:catAx>
      <c:valAx>
        <c:axId val="30726118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0726079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05B3E5D-20A1-41C3-B531-B3563057A891}" type="doc">
      <dgm:prSet loTypeId="urn:microsoft.com/office/officeart/2005/8/layout/hProcess9" loCatId="process" qsTypeId="urn:microsoft.com/office/officeart/2005/8/quickstyle/3d3" qsCatId="3D" csTypeId="urn:microsoft.com/office/officeart/2005/8/colors/accent1_2" csCatId="accent1" phldr="1"/>
      <dgm:spPr/>
    </dgm:pt>
    <dgm:pt modelId="{D43BD63D-25B2-408F-8887-B293CE59B221}">
      <dgm:prSet phldrT="[Text]"/>
      <dgm:spPr>
        <a:solidFill>
          <a:srgbClr val="FFC000"/>
        </a:solidFill>
      </dgm:spPr>
      <dgm:t>
        <a:bodyPr/>
        <a:lstStyle/>
        <a:p>
          <a:r>
            <a:rPr lang="en-US" b="1" dirty="0" smtClean="0">
              <a:solidFill>
                <a:schemeClr val="tx1"/>
              </a:solidFill>
            </a:rPr>
            <a:t>Engagement</a:t>
          </a:r>
          <a:endParaRPr lang="en-US" b="1" dirty="0">
            <a:solidFill>
              <a:schemeClr val="tx1"/>
            </a:solidFill>
          </a:endParaRPr>
        </a:p>
      </dgm:t>
    </dgm:pt>
    <dgm:pt modelId="{4FFDF845-DFE8-44D3-9344-19994329FBD9}" type="parTrans" cxnId="{6096DC48-CB9C-463B-A98E-10D5B84BF995}">
      <dgm:prSet/>
      <dgm:spPr/>
      <dgm:t>
        <a:bodyPr/>
        <a:lstStyle/>
        <a:p>
          <a:endParaRPr lang="en-US"/>
        </a:p>
      </dgm:t>
    </dgm:pt>
    <dgm:pt modelId="{F6B584C6-EFE6-410E-BB47-3DBFA84156CD}" type="sibTrans" cxnId="{6096DC48-CB9C-463B-A98E-10D5B84BF995}">
      <dgm:prSet/>
      <dgm:spPr/>
      <dgm:t>
        <a:bodyPr/>
        <a:lstStyle/>
        <a:p>
          <a:endParaRPr lang="en-US"/>
        </a:p>
      </dgm:t>
    </dgm:pt>
    <dgm:pt modelId="{4B6F3C4E-259A-4B0D-BBBE-34022D3C2621}">
      <dgm:prSet phldrT="[Text]"/>
      <dgm:spPr>
        <a:solidFill>
          <a:srgbClr val="92D050"/>
        </a:solidFill>
      </dgm:spPr>
      <dgm:t>
        <a:bodyPr/>
        <a:lstStyle/>
        <a:p>
          <a:r>
            <a:rPr lang="en-US" b="1" dirty="0" smtClean="0">
              <a:solidFill>
                <a:schemeClr val="tx1"/>
              </a:solidFill>
            </a:rPr>
            <a:t>Sexual Interactions</a:t>
          </a:r>
          <a:endParaRPr lang="en-US" b="1" dirty="0">
            <a:solidFill>
              <a:schemeClr val="tx1"/>
            </a:solidFill>
          </a:endParaRPr>
        </a:p>
      </dgm:t>
    </dgm:pt>
    <dgm:pt modelId="{0217E0CE-BEBA-4F2E-954B-844E155CE55C}" type="parTrans" cxnId="{5F9811D6-E662-4B47-A744-F96603E08E8F}">
      <dgm:prSet/>
      <dgm:spPr/>
      <dgm:t>
        <a:bodyPr/>
        <a:lstStyle/>
        <a:p>
          <a:endParaRPr lang="en-US"/>
        </a:p>
      </dgm:t>
    </dgm:pt>
    <dgm:pt modelId="{7AB2BF6C-6980-4341-9BF2-B4B358B2905D}" type="sibTrans" cxnId="{5F9811D6-E662-4B47-A744-F96603E08E8F}">
      <dgm:prSet/>
      <dgm:spPr/>
      <dgm:t>
        <a:bodyPr/>
        <a:lstStyle/>
        <a:p>
          <a:endParaRPr lang="en-US"/>
        </a:p>
      </dgm:t>
    </dgm:pt>
    <dgm:pt modelId="{10427C85-AD50-4B2E-80D3-7458701B53B4}">
      <dgm:prSet phldrT="[Text]"/>
      <dgm:spPr>
        <a:solidFill>
          <a:srgbClr val="0070C0"/>
        </a:solidFill>
      </dgm:spPr>
      <dgm:t>
        <a:bodyPr/>
        <a:lstStyle/>
        <a:p>
          <a:r>
            <a:rPr lang="en-US" b="1" dirty="0" smtClean="0">
              <a:solidFill>
                <a:schemeClr val="tx1"/>
              </a:solidFill>
            </a:rPr>
            <a:t>Secrecy</a:t>
          </a:r>
          <a:endParaRPr lang="en-US" b="1" dirty="0">
            <a:solidFill>
              <a:schemeClr val="tx1"/>
            </a:solidFill>
          </a:endParaRPr>
        </a:p>
      </dgm:t>
    </dgm:pt>
    <dgm:pt modelId="{9A1C7C43-D5BF-4149-B7D9-66BF8DE2F561}" type="parTrans" cxnId="{47AE1398-E880-49B2-8C8F-C7E2A7A7213C}">
      <dgm:prSet/>
      <dgm:spPr/>
      <dgm:t>
        <a:bodyPr/>
        <a:lstStyle/>
        <a:p>
          <a:endParaRPr lang="en-US"/>
        </a:p>
      </dgm:t>
    </dgm:pt>
    <dgm:pt modelId="{36D71721-FFEA-411A-A8C9-25177AAD12A4}" type="sibTrans" cxnId="{47AE1398-E880-49B2-8C8F-C7E2A7A7213C}">
      <dgm:prSet/>
      <dgm:spPr/>
      <dgm:t>
        <a:bodyPr/>
        <a:lstStyle/>
        <a:p>
          <a:endParaRPr lang="en-US"/>
        </a:p>
      </dgm:t>
    </dgm:pt>
    <dgm:pt modelId="{3E8C46F0-A9DF-4C91-A454-09F1CEBC373A}">
      <dgm:prSet phldrT="[Text]"/>
      <dgm:spPr>
        <a:solidFill>
          <a:srgbClr val="C00000"/>
        </a:solidFill>
      </dgm:spPr>
      <dgm:t>
        <a:bodyPr/>
        <a:lstStyle/>
        <a:p>
          <a:r>
            <a:rPr lang="en-US" b="1" dirty="0" smtClean="0">
              <a:solidFill>
                <a:schemeClr val="tx1"/>
              </a:solidFill>
            </a:rPr>
            <a:t>Suppression</a:t>
          </a:r>
          <a:endParaRPr lang="en-US" b="1" dirty="0">
            <a:solidFill>
              <a:schemeClr val="tx1"/>
            </a:solidFill>
          </a:endParaRPr>
        </a:p>
      </dgm:t>
    </dgm:pt>
    <dgm:pt modelId="{22838818-B53A-4BAC-A259-75B8557CC1F3}" type="parTrans" cxnId="{68702380-858C-47CC-B4EF-36184D9A7634}">
      <dgm:prSet/>
      <dgm:spPr/>
      <dgm:t>
        <a:bodyPr/>
        <a:lstStyle/>
        <a:p>
          <a:endParaRPr lang="en-US"/>
        </a:p>
      </dgm:t>
    </dgm:pt>
    <dgm:pt modelId="{F64ECA03-956C-4958-BB3F-005F7C7DF3A2}" type="sibTrans" cxnId="{68702380-858C-47CC-B4EF-36184D9A7634}">
      <dgm:prSet/>
      <dgm:spPr/>
      <dgm:t>
        <a:bodyPr/>
        <a:lstStyle/>
        <a:p>
          <a:endParaRPr lang="en-US"/>
        </a:p>
      </dgm:t>
    </dgm:pt>
    <dgm:pt modelId="{BA9A4098-3BFE-4AB9-926E-8E62D18C75A4}">
      <dgm:prSet phldrT="[Text]"/>
      <dgm:spPr>
        <a:solidFill>
          <a:srgbClr val="7030A0"/>
        </a:solidFill>
      </dgm:spPr>
      <dgm:t>
        <a:bodyPr/>
        <a:lstStyle/>
        <a:p>
          <a:r>
            <a:rPr lang="en-US" b="1" dirty="0" smtClean="0">
              <a:solidFill>
                <a:schemeClr val="tx1"/>
              </a:solidFill>
            </a:rPr>
            <a:t>Disclosure</a:t>
          </a:r>
          <a:endParaRPr lang="en-US" b="1" dirty="0">
            <a:solidFill>
              <a:schemeClr val="tx1"/>
            </a:solidFill>
          </a:endParaRPr>
        </a:p>
      </dgm:t>
    </dgm:pt>
    <dgm:pt modelId="{716BC9B3-9B62-4B19-96BD-801D9CFF13B3}" type="parTrans" cxnId="{15B8C16C-3698-4C59-8823-4A290AD0B61A}">
      <dgm:prSet/>
      <dgm:spPr/>
      <dgm:t>
        <a:bodyPr/>
        <a:lstStyle/>
        <a:p>
          <a:endParaRPr lang="en-US"/>
        </a:p>
      </dgm:t>
    </dgm:pt>
    <dgm:pt modelId="{C0FD4885-EC0C-40B1-8EA8-080D171078BA}" type="sibTrans" cxnId="{15B8C16C-3698-4C59-8823-4A290AD0B61A}">
      <dgm:prSet/>
      <dgm:spPr/>
      <dgm:t>
        <a:bodyPr/>
        <a:lstStyle/>
        <a:p>
          <a:endParaRPr lang="en-US"/>
        </a:p>
      </dgm:t>
    </dgm:pt>
    <dgm:pt modelId="{F5934632-368A-418C-B794-AAE24735E49F}" type="pres">
      <dgm:prSet presAssocID="{A05B3E5D-20A1-41C3-B531-B3563057A891}" presName="CompostProcess" presStyleCnt="0">
        <dgm:presLayoutVars>
          <dgm:dir/>
          <dgm:resizeHandles val="exact"/>
        </dgm:presLayoutVars>
      </dgm:prSet>
      <dgm:spPr/>
    </dgm:pt>
    <dgm:pt modelId="{CC8A5FDA-F361-4127-9555-BCD534F02EEB}" type="pres">
      <dgm:prSet presAssocID="{A05B3E5D-20A1-41C3-B531-B3563057A891}" presName="arrow" presStyleLbl="bgShp" presStyleIdx="0" presStyleCnt="1"/>
      <dgm:spPr/>
    </dgm:pt>
    <dgm:pt modelId="{E35E00A5-C92C-4F05-B4A8-5E46A0A7A1DB}" type="pres">
      <dgm:prSet presAssocID="{A05B3E5D-20A1-41C3-B531-B3563057A891}" presName="linearProcess" presStyleCnt="0"/>
      <dgm:spPr/>
    </dgm:pt>
    <dgm:pt modelId="{0DFF6FF5-AFC1-4408-A795-ADB9FBD2941A}" type="pres">
      <dgm:prSet presAssocID="{D43BD63D-25B2-408F-8887-B293CE59B221}" presName="textNode" presStyleLbl="node1" presStyleIdx="0" presStyleCnt="5">
        <dgm:presLayoutVars>
          <dgm:bulletEnabled val="1"/>
        </dgm:presLayoutVars>
      </dgm:prSet>
      <dgm:spPr/>
      <dgm:t>
        <a:bodyPr/>
        <a:lstStyle/>
        <a:p>
          <a:endParaRPr lang="en-US"/>
        </a:p>
      </dgm:t>
    </dgm:pt>
    <dgm:pt modelId="{205EC083-A409-443E-8BCF-C72D07315D9E}" type="pres">
      <dgm:prSet presAssocID="{F6B584C6-EFE6-410E-BB47-3DBFA84156CD}" presName="sibTrans" presStyleCnt="0"/>
      <dgm:spPr/>
    </dgm:pt>
    <dgm:pt modelId="{AB071074-73F1-4FC7-B51B-F5985CC0D89B}" type="pres">
      <dgm:prSet presAssocID="{4B6F3C4E-259A-4B0D-BBBE-34022D3C2621}" presName="textNode" presStyleLbl="node1" presStyleIdx="1" presStyleCnt="5">
        <dgm:presLayoutVars>
          <dgm:bulletEnabled val="1"/>
        </dgm:presLayoutVars>
      </dgm:prSet>
      <dgm:spPr/>
      <dgm:t>
        <a:bodyPr/>
        <a:lstStyle/>
        <a:p>
          <a:endParaRPr lang="en-US"/>
        </a:p>
      </dgm:t>
    </dgm:pt>
    <dgm:pt modelId="{8B554148-AD82-417F-BFFA-A190F37C9322}" type="pres">
      <dgm:prSet presAssocID="{7AB2BF6C-6980-4341-9BF2-B4B358B2905D}" presName="sibTrans" presStyleCnt="0"/>
      <dgm:spPr/>
    </dgm:pt>
    <dgm:pt modelId="{C92743A1-739A-41B5-9C75-30EFA9452120}" type="pres">
      <dgm:prSet presAssocID="{10427C85-AD50-4B2E-80D3-7458701B53B4}" presName="textNode" presStyleLbl="node1" presStyleIdx="2" presStyleCnt="5">
        <dgm:presLayoutVars>
          <dgm:bulletEnabled val="1"/>
        </dgm:presLayoutVars>
      </dgm:prSet>
      <dgm:spPr/>
      <dgm:t>
        <a:bodyPr/>
        <a:lstStyle/>
        <a:p>
          <a:endParaRPr lang="en-US"/>
        </a:p>
      </dgm:t>
    </dgm:pt>
    <dgm:pt modelId="{A03AFB11-A761-4D32-9A93-8BD1F1520091}" type="pres">
      <dgm:prSet presAssocID="{36D71721-FFEA-411A-A8C9-25177AAD12A4}" presName="sibTrans" presStyleCnt="0"/>
      <dgm:spPr/>
    </dgm:pt>
    <dgm:pt modelId="{08F10480-784F-413B-8DE2-7A443B5B1AA1}" type="pres">
      <dgm:prSet presAssocID="{BA9A4098-3BFE-4AB9-926E-8E62D18C75A4}" presName="textNode" presStyleLbl="node1" presStyleIdx="3" presStyleCnt="5">
        <dgm:presLayoutVars>
          <dgm:bulletEnabled val="1"/>
        </dgm:presLayoutVars>
      </dgm:prSet>
      <dgm:spPr/>
      <dgm:t>
        <a:bodyPr/>
        <a:lstStyle/>
        <a:p>
          <a:endParaRPr lang="en-US"/>
        </a:p>
      </dgm:t>
    </dgm:pt>
    <dgm:pt modelId="{361CF4A9-367C-4651-91FF-68A97CDDE39D}" type="pres">
      <dgm:prSet presAssocID="{C0FD4885-EC0C-40B1-8EA8-080D171078BA}" presName="sibTrans" presStyleCnt="0"/>
      <dgm:spPr/>
    </dgm:pt>
    <dgm:pt modelId="{BF03E84A-B0EB-4A6E-859B-5F0CF4E756FE}" type="pres">
      <dgm:prSet presAssocID="{3E8C46F0-A9DF-4C91-A454-09F1CEBC373A}" presName="textNode" presStyleLbl="node1" presStyleIdx="4" presStyleCnt="5">
        <dgm:presLayoutVars>
          <dgm:bulletEnabled val="1"/>
        </dgm:presLayoutVars>
      </dgm:prSet>
      <dgm:spPr/>
      <dgm:t>
        <a:bodyPr/>
        <a:lstStyle/>
        <a:p>
          <a:endParaRPr lang="en-US"/>
        </a:p>
      </dgm:t>
    </dgm:pt>
  </dgm:ptLst>
  <dgm:cxnLst>
    <dgm:cxn modelId="{09CC3B95-19D0-4538-9D01-7482A7999F03}" type="presOf" srcId="{4B6F3C4E-259A-4B0D-BBBE-34022D3C2621}" destId="{AB071074-73F1-4FC7-B51B-F5985CC0D89B}" srcOrd="0" destOrd="0" presId="urn:microsoft.com/office/officeart/2005/8/layout/hProcess9"/>
    <dgm:cxn modelId="{014110AA-E550-45F8-89AB-00BD165BAFD3}" type="presOf" srcId="{3E8C46F0-A9DF-4C91-A454-09F1CEBC373A}" destId="{BF03E84A-B0EB-4A6E-859B-5F0CF4E756FE}" srcOrd="0" destOrd="0" presId="urn:microsoft.com/office/officeart/2005/8/layout/hProcess9"/>
    <dgm:cxn modelId="{906F5016-86A2-4BD9-B36E-FA5EBF54D4AA}" type="presOf" srcId="{10427C85-AD50-4B2E-80D3-7458701B53B4}" destId="{C92743A1-739A-41B5-9C75-30EFA9452120}" srcOrd="0" destOrd="0" presId="urn:microsoft.com/office/officeart/2005/8/layout/hProcess9"/>
    <dgm:cxn modelId="{F84C95E6-DC8C-4F60-B70A-45E4A2993A49}" type="presOf" srcId="{BA9A4098-3BFE-4AB9-926E-8E62D18C75A4}" destId="{08F10480-784F-413B-8DE2-7A443B5B1AA1}" srcOrd="0" destOrd="0" presId="urn:microsoft.com/office/officeart/2005/8/layout/hProcess9"/>
    <dgm:cxn modelId="{68702380-858C-47CC-B4EF-36184D9A7634}" srcId="{A05B3E5D-20A1-41C3-B531-B3563057A891}" destId="{3E8C46F0-A9DF-4C91-A454-09F1CEBC373A}" srcOrd="4" destOrd="0" parTransId="{22838818-B53A-4BAC-A259-75B8557CC1F3}" sibTransId="{F64ECA03-956C-4958-BB3F-005F7C7DF3A2}"/>
    <dgm:cxn modelId="{AB59934D-7143-4F23-A232-6267189A71D1}" type="presOf" srcId="{D43BD63D-25B2-408F-8887-B293CE59B221}" destId="{0DFF6FF5-AFC1-4408-A795-ADB9FBD2941A}" srcOrd="0" destOrd="0" presId="urn:microsoft.com/office/officeart/2005/8/layout/hProcess9"/>
    <dgm:cxn modelId="{6096DC48-CB9C-463B-A98E-10D5B84BF995}" srcId="{A05B3E5D-20A1-41C3-B531-B3563057A891}" destId="{D43BD63D-25B2-408F-8887-B293CE59B221}" srcOrd="0" destOrd="0" parTransId="{4FFDF845-DFE8-44D3-9344-19994329FBD9}" sibTransId="{F6B584C6-EFE6-410E-BB47-3DBFA84156CD}"/>
    <dgm:cxn modelId="{47AE1398-E880-49B2-8C8F-C7E2A7A7213C}" srcId="{A05B3E5D-20A1-41C3-B531-B3563057A891}" destId="{10427C85-AD50-4B2E-80D3-7458701B53B4}" srcOrd="2" destOrd="0" parTransId="{9A1C7C43-D5BF-4149-B7D9-66BF8DE2F561}" sibTransId="{36D71721-FFEA-411A-A8C9-25177AAD12A4}"/>
    <dgm:cxn modelId="{5F9811D6-E662-4B47-A744-F96603E08E8F}" srcId="{A05B3E5D-20A1-41C3-B531-B3563057A891}" destId="{4B6F3C4E-259A-4B0D-BBBE-34022D3C2621}" srcOrd="1" destOrd="0" parTransId="{0217E0CE-BEBA-4F2E-954B-844E155CE55C}" sibTransId="{7AB2BF6C-6980-4341-9BF2-B4B358B2905D}"/>
    <dgm:cxn modelId="{15B8C16C-3698-4C59-8823-4A290AD0B61A}" srcId="{A05B3E5D-20A1-41C3-B531-B3563057A891}" destId="{BA9A4098-3BFE-4AB9-926E-8E62D18C75A4}" srcOrd="3" destOrd="0" parTransId="{716BC9B3-9B62-4B19-96BD-801D9CFF13B3}" sibTransId="{C0FD4885-EC0C-40B1-8EA8-080D171078BA}"/>
    <dgm:cxn modelId="{2DD14688-3D5F-4B16-A30C-F032067D52D4}" type="presOf" srcId="{A05B3E5D-20A1-41C3-B531-B3563057A891}" destId="{F5934632-368A-418C-B794-AAE24735E49F}" srcOrd="0" destOrd="0" presId="urn:microsoft.com/office/officeart/2005/8/layout/hProcess9"/>
    <dgm:cxn modelId="{44FE8A69-6F2F-47F7-B770-9208EEEFB248}" type="presParOf" srcId="{F5934632-368A-418C-B794-AAE24735E49F}" destId="{CC8A5FDA-F361-4127-9555-BCD534F02EEB}" srcOrd="0" destOrd="0" presId="urn:microsoft.com/office/officeart/2005/8/layout/hProcess9"/>
    <dgm:cxn modelId="{A156D673-A845-453F-98ED-DA40FF1E4310}" type="presParOf" srcId="{F5934632-368A-418C-B794-AAE24735E49F}" destId="{E35E00A5-C92C-4F05-B4A8-5E46A0A7A1DB}" srcOrd="1" destOrd="0" presId="urn:microsoft.com/office/officeart/2005/8/layout/hProcess9"/>
    <dgm:cxn modelId="{FB68D366-A99C-4D92-BAC5-6C2746765FE9}" type="presParOf" srcId="{E35E00A5-C92C-4F05-B4A8-5E46A0A7A1DB}" destId="{0DFF6FF5-AFC1-4408-A795-ADB9FBD2941A}" srcOrd="0" destOrd="0" presId="urn:microsoft.com/office/officeart/2005/8/layout/hProcess9"/>
    <dgm:cxn modelId="{DD3B254B-4C2D-4B5F-93F8-82B5BB262F83}" type="presParOf" srcId="{E35E00A5-C92C-4F05-B4A8-5E46A0A7A1DB}" destId="{205EC083-A409-443E-8BCF-C72D07315D9E}" srcOrd="1" destOrd="0" presId="urn:microsoft.com/office/officeart/2005/8/layout/hProcess9"/>
    <dgm:cxn modelId="{E7B4DC71-C239-4A57-B915-1C270F975344}" type="presParOf" srcId="{E35E00A5-C92C-4F05-B4A8-5E46A0A7A1DB}" destId="{AB071074-73F1-4FC7-B51B-F5985CC0D89B}" srcOrd="2" destOrd="0" presId="urn:microsoft.com/office/officeart/2005/8/layout/hProcess9"/>
    <dgm:cxn modelId="{44BD58A0-4F12-4B9E-ABCB-C90F8E95CADD}" type="presParOf" srcId="{E35E00A5-C92C-4F05-B4A8-5E46A0A7A1DB}" destId="{8B554148-AD82-417F-BFFA-A190F37C9322}" srcOrd="3" destOrd="0" presId="urn:microsoft.com/office/officeart/2005/8/layout/hProcess9"/>
    <dgm:cxn modelId="{F48D2FAE-12E7-4810-BE9C-92345A8CD46E}" type="presParOf" srcId="{E35E00A5-C92C-4F05-B4A8-5E46A0A7A1DB}" destId="{C92743A1-739A-41B5-9C75-30EFA9452120}" srcOrd="4" destOrd="0" presId="urn:microsoft.com/office/officeart/2005/8/layout/hProcess9"/>
    <dgm:cxn modelId="{B9B1CF86-EE94-4E4F-8AFA-B3F63D1E057F}" type="presParOf" srcId="{E35E00A5-C92C-4F05-B4A8-5E46A0A7A1DB}" destId="{A03AFB11-A761-4D32-9A93-8BD1F1520091}" srcOrd="5" destOrd="0" presId="urn:microsoft.com/office/officeart/2005/8/layout/hProcess9"/>
    <dgm:cxn modelId="{FC4CF779-A0CF-4FD1-8DA9-0FA08409EABF}" type="presParOf" srcId="{E35E00A5-C92C-4F05-B4A8-5E46A0A7A1DB}" destId="{08F10480-784F-413B-8DE2-7A443B5B1AA1}" srcOrd="6" destOrd="0" presId="urn:microsoft.com/office/officeart/2005/8/layout/hProcess9"/>
    <dgm:cxn modelId="{73D181B6-89FD-44CF-9317-280B804C5B28}" type="presParOf" srcId="{E35E00A5-C92C-4F05-B4A8-5E46A0A7A1DB}" destId="{361CF4A9-367C-4651-91FF-68A97CDDE39D}" srcOrd="7" destOrd="0" presId="urn:microsoft.com/office/officeart/2005/8/layout/hProcess9"/>
    <dgm:cxn modelId="{C35FD274-2A5E-4DF1-8DA4-C6E8496C7B6F}" type="presParOf" srcId="{E35E00A5-C92C-4F05-B4A8-5E46A0A7A1DB}" destId="{BF03E84A-B0EB-4A6E-859B-5F0CF4E756FE}" srcOrd="8"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917C1E3-38E7-404B-8B13-38EC6C739181}" type="doc">
      <dgm:prSet loTypeId="urn:microsoft.com/office/officeart/2005/8/layout/balance1" loCatId="relationship" qsTypeId="urn:microsoft.com/office/officeart/2005/8/quickstyle/simple1" qsCatId="simple" csTypeId="urn:microsoft.com/office/officeart/2005/8/colors/accent1_2" csCatId="accent1" phldr="1"/>
      <dgm:spPr/>
      <dgm:t>
        <a:bodyPr/>
        <a:lstStyle/>
        <a:p>
          <a:endParaRPr lang="en-US"/>
        </a:p>
      </dgm:t>
    </dgm:pt>
    <dgm:pt modelId="{B36D0C17-A3F6-403D-ADB2-AC901F0FD96E}">
      <dgm:prSet phldrT="[Text]"/>
      <dgm:spPr>
        <a:noFill/>
      </dgm:spPr>
      <dgm:t>
        <a:bodyPr/>
        <a:lstStyle/>
        <a:p>
          <a:r>
            <a:rPr lang="en-US" dirty="0" smtClean="0">
              <a:solidFill>
                <a:srgbClr val="56944F"/>
              </a:solidFill>
            </a:rPr>
            <a:t>Overburdened</a:t>
          </a:r>
          <a:endParaRPr lang="en-US" dirty="0">
            <a:solidFill>
              <a:srgbClr val="56944F"/>
            </a:solidFill>
          </a:endParaRPr>
        </a:p>
      </dgm:t>
    </dgm:pt>
    <dgm:pt modelId="{4CC02D6E-E239-448C-A56F-C679EB930F64}" type="parTrans" cxnId="{94F4F5B8-DA1E-41E6-A2F7-C3735772377C}">
      <dgm:prSet/>
      <dgm:spPr/>
      <dgm:t>
        <a:bodyPr/>
        <a:lstStyle/>
        <a:p>
          <a:endParaRPr lang="en-US"/>
        </a:p>
      </dgm:t>
    </dgm:pt>
    <dgm:pt modelId="{DA177370-F0F5-4D8C-9B63-2B4FAFB310A5}" type="sibTrans" cxnId="{94F4F5B8-DA1E-41E6-A2F7-C3735772377C}">
      <dgm:prSet/>
      <dgm:spPr/>
      <dgm:t>
        <a:bodyPr/>
        <a:lstStyle/>
        <a:p>
          <a:endParaRPr lang="en-US"/>
        </a:p>
      </dgm:t>
    </dgm:pt>
    <dgm:pt modelId="{132922D0-28AE-40EB-9AF3-41329CB7033B}">
      <dgm:prSet phldrT="[Text]"/>
      <dgm:spPr>
        <a:solidFill>
          <a:srgbClr val="1B5FAA"/>
        </a:solidFill>
      </dgm:spPr>
      <dgm:t>
        <a:bodyPr/>
        <a:lstStyle/>
        <a:p>
          <a:r>
            <a:rPr lang="en-US" dirty="0" smtClean="0"/>
            <a:t>Increased Responsibilities</a:t>
          </a:r>
          <a:endParaRPr lang="en-US" dirty="0"/>
        </a:p>
      </dgm:t>
    </dgm:pt>
    <dgm:pt modelId="{CD927C23-E459-4F73-857B-60A1D53D1461}" type="parTrans" cxnId="{FCD0BA36-3E95-4DA5-88C0-485115A5D549}">
      <dgm:prSet/>
      <dgm:spPr/>
      <dgm:t>
        <a:bodyPr/>
        <a:lstStyle/>
        <a:p>
          <a:endParaRPr lang="en-US"/>
        </a:p>
      </dgm:t>
    </dgm:pt>
    <dgm:pt modelId="{15AC158D-C305-46AB-B2E1-ED0423183137}" type="sibTrans" cxnId="{FCD0BA36-3E95-4DA5-88C0-485115A5D549}">
      <dgm:prSet/>
      <dgm:spPr/>
      <dgm:t>
        <a:bodyPr/>
        <a:lstStyle/>
        <a:p>
          <a:endParaRPr lang="en-US"/>
        </a:p>
      </dgm:t>
    </dgm:pt>
    <dgm:pt modelId="{D108E237-8980-4E9F-ADF6-2328A21893EC}">
      <dgm:prSet phldrT="[Text]"/>
      <dgm:spPr>
        <a:solidFill>
          <a:srgbClr val="1B5FAA"/>
        </a:solidFill>
      </dgm:spPr>
      <dgm:t>
        <a:bodyPr/>
        <a:lstStyle/>
        <a:p>
          <a:r>
            <a:rPr lang="en-US" dirty="0" smtClean="0"/>
            <a:t>Less Support</a:t>
          </a:r>
          <a:endParaRPr lang="en-US" dirty="0"/>
        </a:p>
      </dgm:t>
    </dgm:pt>
    <dgm:pt modelId="{2A015206-EBA1-4A97-BFC0-17FD9B6C4E5C}" type="parTrans" cxnId="{4BC28270-5AA7-40D6-9849-2EA376D8A9C2}">
      <dgm:prSet/>
      <dgm:spPr/>
      <dgm:t>
        <a:bodyPr/>
        <a:lstStyle/>
        <a:p>
          <a:endParaRPr lang="en-US"/>
        </a:p>
      </dgm:t>
    </dgm:pt>
    <dgm:pt modelId="{73887847-5DCD-4060-807A-8FD1A2783639}" type="sibTrans" cxnId="{4BC28270-5AA7-40D6-9849-2EA376D8A9C2}">
      <dgm:prSet/>
      <dgm:spPr/>
      <dgm:t>
        <a:bodyPr/>
        <a:lstStyle/>
        <a:p>
          <a:endParaRPr lang="en-US"/>
        </a:p>
      </dgm:t>
    </dgm:pt>
    <dgm:pt modelId="{EF500680-263A-4C7F-9D26-C9A27A74B195}">
      <dgm:prSet phldrT="[Text]" custT="1"/>
      <dgm:spPr>
        <a:noFill/>
      </dgm:spPr>
      <dgm:t>
        <a:bodyPr/>
        <a:lstStyle/>
        <a:p>
          <a:r>
            <a:rPr lang="en-US" sz="2400" dirty="0" smtClean="0">
              <a:solidFill>
                <a:srgbClr val="56944F"/>
              </a:solidFill>
            </a:rPr>
            <a:t>Re-assigned Responsibilities</a:t>
          </a:r>
          <a:endParaRPr lang="en-US" sz="2400" dirty="0">
            <a:solidFill>
              <a:srgbClr val="56944F"/>
            </a:solidFill>
          </a:endParaRPr>
        </a:p>
      </dgm:t>
    </dgm:pt>
    <dgm:pt modelId="{31C30F84-7D54-4BA6-8925-E2AC5550E367}" type="sibTrans" cxnId="{75697C9E-E10F-4526-8C6B-DC6D52F7C843}">
      <dgm:prSet/>
      <dgm:spPr/>
      <dgm:t>
        <a:bodyPr/>
        <a:lstStyle/>
        <a:p>
          <a:endParaRPr lang="en-US"/>
        </a:p>
      </dgm:t>
    </dgm:pt>
    <dgm:pt modelId="{AA39DFBC-F4A2-4916-92A4-C3513DD612C8}" type="parTrans" cxnId="{75697C9E-E10F-4526-8C6B-DC6D52F7C843}">
      <dgm:prSet/>
      <dgm:spPr/>
      <dgm:t>
        <a:bodyPr/>
        <a:lstStyle/>
        <a:p>
          <a:endParaRPr lang="en-US"/>
        </a:p>
      </dgm:t>
    </dgm:pt>
    <dgm:pt modelId="{E438B41C-A4AE-469F-A135-1A601399DF92}" type="pres">
      <dgm:prSet presAssocID="{9917C1E3-38E7-404B-8B13-38EC6C739181}" presName="outerComposite" presStyleCnt="0">
        <dgm:presLayoutVars>
          <dgm:chMax val="2"/>
          <dgm:animLvl val="lvl"/>
          <dgm:resizeHandles val="exact"/>
        </dgm:presLayoutVars>
      </dgm:prSet>
      <dgm:spPr/>
      <dgm:t>
        <a:bodyPr/>
        <a:lstStyle/>
        <a:p>
          <a:endParaRPr lang="en-US"/>
        </a:p>
      </dgm:t>
    </dgm:pt>
    <dgm:pt modelId="{D301F645-57BA-44A8-B248-61FEC4EC0133}" type="pres">
      <dgm:prSet presAssocID="{9917C1E3-38E7-404B-8B13-38EC6C739181}" presName="dummyMaxCanvas" presStyleCnt="0"/>
      <dgm:spPr/>
    </dgm:pt>
    <dgm:pt modelId="{E92E1E06-3D48-4DDD-A802-DFCA98DDCD0A}" type="pres">
      <dgm:prSet presAssocID="{9917C1E3-38E7-404B-8B13-38EC6C739181}" presName="parentComposite" presStyleCnt="0"/>
      <dgm:spPr/>
    </dgm:pt>
    <dgm:pt modelId="{CAE5B612-C41F-4788-8AC2-B0E68684520B}" type="pres">
      <dgm:prSet presAssocID="{9917C1E3-38E7-404B-8B13-38EC6C739181}" presName="parent1" presStyleLbl="alignAccFollowNode1" presStyleIdx="0" presStyleCnt="4" custScaleX="156718" custLinFactNeighborX="-60544" custLinFactNeighborY="20866">
        <dgm:presLayoutVars>
          <dgm:chMax val="4"/>
        </dgm:presLayoutVars>
      </dgm:prSet>
      <dgm:spPr/>
      <dgm:t>
        <a:bodyPr/>
        <a:lstStyle/>
        <a:p>
          <a:endParaRPr lang="en-US"/>
        </a:p>
      </dgm:t>
    </dgm:pt>
    <dgm:pt modelId="{8B9DD823-61B7-41DC-A58E-C114E311B01A}" type="pres">
      <dgm:prSet presAssocID="{9917C1E3-38E7-404B-8B13-38EC6C739181}" presName="parent2" presStyleLbl="alignAccFollowNode1" presStyleIdx="1" presStyleCnt="4" custScaleX="254877" custLinFactNeighborX="57692" custLinFactNeighborY="23077">
        <dgm:presLayoutVars>
          <dgm:chMax val="4"/>
        </dgm:presLayoutVars>
      </dgm:prSet>
      <dgm:spPr/>
      <dgm:t>
        <a:bodyPr/>
        <a:lstStyle/>
        <a:p>
          <a:endParaRPr lang="en-US"/>
        </a:p>
      </dgm:t>
    </dgm:pt>
    <dgm:pt modelId="{A14369D8-F3AC-4088-B3D0-446A24EA9D0C}" type="pres">
      <dgm:prSet presAssocID="{9917C1E3-38E7-404B-8B13-38EC6C739181}" presName="childrenComposite" presStyleCnt="0"/>
      <dgm:spPr/>
    </dgm:pt>
    <dgm:pt modelId="{9914E7A3-28FF-4E6D-B853-6B6DCCA7AEB5}" type="pres">
      <dgm:prSet presAssocID="{9917C1E3-38E7-404B-8B13-38EC6C739181}" presName="dummyMaxCanvas_ChildArea" presStyleCnt="0"/>
      <dgm:spPr/>
    </dgm:pt>
    <dgm:pt modelId="{B2BFFE3B-C5BE-4AF0-83DE-D351F1B156D9}" type="pres">
      <dgm:prSet presAssocID="{9917C1E3-38E7-404B-8B13-38EC6C739181}" presName="fulcrum" presStyleLbl="alignAccFollowNode1" presStyleIdx="2" presStyleCnt="4"/>
      <dgm:spPr>
        <a:solidFill>
          <a:srgbClr val="56944F">
            <a:alpha val="90000"/>
          </a:srgbClr>
        </a:solidFill>
      </dgm:spPr>
    </dgm:pt>
    <dgm:pt modelId="{5B445126-1FFD-47CD-A0F6-9D76E1868CF9}" type="pres">
      <dgm:prSet presAssocID="{9917C1E3-38E7-404B-8B13-38EC6C739181}" presName="balance_11" presStyleLbl="alignAccFollowNode1" presStyleIdx="3" presStyleCnt="4" custAng="962442" custScaleX="123388" custScaleY="95736">
        <dgm:presLayoutVars>
          <dgm:bulletEnabled val="1"/>
        </dgm:presLayoutVars>
      </dgm:prSet>
      <dgm:spPr>
        <a:solidFill>
          <a:srgbClr val="56944F">
            <a:alpha val="90000"/>
          </a:srgbClr>
        </a:solidFill>
      </dgm:spPr>
    </dgm:pt>
    <dgm:pt modelId="{2DB143D1-EF60-434E-9ECD-707049340DBD}" type="pres">
      <dgm:prSet presAssocID="{9917C1E3-38E7-404B-8B13-38EC6C739181}" presName="left_11_1" presStyleLbl="node1" presStyleIdx="0" presStyleCnt="2" custAng="993108" custScaleX="148291" custScaleY="35153" custLinFactNeighborX="5179" custLinFactNeighborY="15773">
        <dgm:presLayoutVars>
          <dgm:bulletEnabled val="1"/>
        </dgm:presLayoutVars>
      </dgm:prSet>
      <dgm:spPr/>
      <dgm:t>
        <a:bodyPr/>
        <a:lstStyle/>
        <a:p>
          <a:endParaRPr lang="en-US"/>
        </a:p>
      </dgm:t>
    </dgm:pt>
    <dgm:pt modelId="{0A71AF43-E227-4A80-A97A-9C72C04E4CF9}" type="pres">
      <dgm:prSet presAssocID="{9917C1E3-38E7-404B-8B13-38EC6C739181}" presName="right_11_1" presStyleLbl="node1" presStyleIdx="1" presStyleCnt="2" custAng="1053587" custScaleX="144017" custScaleY="33001" custLinFactNeighborX="22391" custLinFactNeighborY="48180">
        <dgm:presLayoutVars>
          <dgm:bulletEnabled val="1"/>
        </dgm:presLayoutVars>
      </dgm:prSet>
      <dgm:spPr/>
      <dgm:t>
        <a:bodyPr/>
        <a:lstStyle/>
        <a:p>
          <a:endParaRPr lang="en-US"/>
        </a:p>
      </dgm:t>
    </dgm:pt>
  </dgm:ptLst>
  <dgm:cxnLst>
    <dgm:cxn modelId="{63F7C674-AC03-4F7E-9B84-D1923D55BEB7}" type="presOf" srcId="{132922D0-28AE-40EB-9AF3-41329CB7033B}" destId="{2DB143D1-EF60-434E-9ECD-707049340DBD}" srcOrd="0" destOrd="0" presId="urn:microsoft.com/office/officeart/2005/8/layout/balance1"/>
    <dgm:cxn modelId="{94F4F5B8-DA1E-41E6-A2F7-C3735772377C}" srcId="{9917C1E3-38E7-404B-8B13-38EC6C739181}" destId="{B36D0C17-A3F6-403D-ADB2-AC901F0FD96E}" srcOrd="0" destOrd="0" parTransId="{4CC02D6E-E239-448C-A56F-C679EB930F64}" sibTransId="{DA177370-F0F5-4D8C-9B63-2B4FAFB310A5}"/>
    <dgm:cxn modelId="{27ACAD90-DFA7-42BE-8EC5-487AA4AB21B9}" type="presOf" srcId="{D108E237-8980-4E9F-ADF6-2328A21893EC}" destId="{0A71AF43-E227-4A80-A97A-9C72C04E4CF9}" srcOrd="0" destOrd="0" presId="urn:microsoft.com/office/officeart/2005/8/layout/balance1"/>
    <dgm:cxn modelId="{FCD0BA36-3E95-4DA5-88C0-485115A5D549}" srcId="{B36D0C17-A3F6-403D-ADB2-AC901F0FD96E}" destId="{132922D0-28AE-40EB-9AF3-41329CB7033B}" srcOrd="0" destOrd="0" parTransId="{CD927C23-E459-4F73-857B-60A1D53D1461}" sibTransId="{15AC158D-C305-46AB-B2E1-ED0423183137}"/>
    <dgm:cxn modelId="{E456513B-AB0E-48D2-9043-19FFFA78190A}" type="presOf" srcId="{EF500680-263A-4C7F-9D26-C9A27A74B195}" destId="{8B9DD823-61B7-41DC-A58E-C114E311B01A}" srcOrd="0" destOrd="0" presId="urn:microsoft.com/office/officeart/2005/8/layout/balance1"/>
    <dgm:cxn modelId="{9B6A6AB2-3222-46BC-BC60-5433F4F58F89}" type="presOf" srcId="{9917C1E3-38E7-404B-8B13-38EC6C739181}" destId="{E438B41C-A4AE-469F-A135-1A601399DF92}" srcOrd="0" destOrd="0" presId="urn:microsoft.com/office/officeart/2005/8/layout/balance1"/>
    <dgm:cxn modelId="{8F8B6B52-12AB-4791-8D91-DC9992F7AEEB}" type="presOf" srcId="{B36D0C17-A3F6-403D-ADB2-AC901F0FD96E}" destId="{CAE5B612-C41F-4788-8AC2-B0E68684520B}" srcOrd="0" destOrd="0" presId="urn:microsoft.com/office/officeart/2005/8/layout/balance1"/>
    <dgm:cxn modelId="{4BC28270-5AA7-40D6-9849-2EA376D8A9C2}" srcId="{EF500680-263A-4C7F-9D26-C9A27A74B195}" destId="{D108E237-8980-4E9F-ADF6-2328A21893EC}" srcOrd="0" destOrd="0" parTransId="{2A015206-EBA1-4A97-BFC0-17FD9B6C4E5C}" sibTransId="{73887847-5DCD-4060-807A-8FD1A2783639}"/>
    <dgm:cxn modelId="{75697C9E-E10F-4526-8C6B-DC6D52F7C843}" srcId="{9917C1E3-38E7-404B-8B13-38EC6C739181}" destId="{EF500680-263A-4C7F-9D26-C9A27A74B195}" srcOrd="1" destOrd="0" parTransId="{AA39DFBC-F4A2-4916-92A4-C3513DD612C8}" sibTransId="{31C30F84-7D54-4BA6-8925-E2AC5550E367}"/>
    <dgm:cxn modelId="{5F775116-E8BA-412D-B2E4-A716388B8336}" type="presParOf" srcId="{E438B41C-A4AE-469F-A135-1A601399DF92}" destId="{D301F645-57BA-44A8-B248-61FEC4EC0133}" srcOrd="0" destOrd="0" presId="urn:microsoft.com/office/officeart/2005/8/layout/balance1"/>
    <dgm:cxn modelId="{E849C14A-1A31-42DC-9B12-B8DC0CC3578A}" type="presParOf" srcId="{E438B41C-A4AE-469F-A135-1A601399DF92}" destId="{E92E1E06-3D48-4DDD-A802-DFCA98DDCD0A}" srcOrd="1" destOrd="0" presId="urn:microsoft.com/office/officeart/2005/8/layout/balance1"/>
    <dgm:cxn modelId="{928547B7-1E91-4179-AA56-5D04718C5653}" type="presParOf" srcId="{E92E1E06-3D48-4DDD-A802-DFCA98DDCD0A}" destId="{CAE5B612-C41F-4788-8AC2-B0E68684520B}" srcOrd="0" destOrd="0" presId="urn:microsoft.com/office/officeart/2005/8/layout/balance1"/>
    <dgm:cxn modelId="{1126B986-A198-49BA-83E2-881171898F9F}" type="presParOf" srcId="{E92E1E06-3D48-4DDD-A802-DFCA98DDCD0A}" destId="{8B9DD823-61B7-41DC-A58E-C114E311B01A}" srcOrd="1" destOrd="0" presId="urn:microsoft.com/office/officeart/2005/8/layout/balance1"/>
    <dgm:cxn modelId="{49EB33D9-F69D-4EF3-B875-279F0AC75F67}" type="presParOf" srcId="{E438B41C-A4AE-469F-A135-1A601399DF92}" destId="{A14369D8-F3AC-4088-B3D0-446A24EA9D0C}" srcOrd="2" destOrd="0" presId="urn:microsoft.com/office/officeart/2005/8/layout/balance1"/>
    <dgm:cxn modelId="{0D7F2E64-1F92-4DB6-9B09-8F59223B5B24}" type="presParOf" srcId="{A14369D8-F3AC-4088-B3D0-446A24EA9D0C}" destId="{9914E7A3-28FF-4E6D-B853-6B6DCCA7AEB5}" srcOrd="0" destOrd="0" presId="urn:microsoft.com/office/officeart/2005/8/layout/balance1"/>
    <dgm:cxn modelId="{138E8178-FCC6-49AA-82E6-9436DEE1110A}" type="presParOf" srcId="{A14369D8-F3AC-4088-B3D0-446A24EA9D0C}" destId="{B2BFFE3B-C5BE-4AF0-83DE-D351F1B156D9}" srcOrd="1" destOrd="0" presId="urn:microsoft.com/office/officeart/2005/8/layout/balance1"/>
    <dgm:cxn modelId="{00763C3F-FFD6-4942-BA94-0E0F1BFA935B}" type="presParOf" srcId="{A14369D8-F3AC-4088-B3D0-446A24EA9D0C}" destId="{5B445126-1FFD-47CD-A0F6-9D76E1868CF9}" srcOrd="2" destOrd="0" presId="urn:microsoft.com/office/officeart/2005/8/layout/balance1"/>
    <dgm:cxn modelId="{3051A2B7-F751-4ECE-99E0-965AF120BD36}" type="presParOf" srcId="{A14369D8-F3AC-4088-B3D0-446A24EA9D0C}" destId="{2DB143D1-EF60-434E-9ECD-707049340DBD}" srcOrd="3" destOrd="0" presId="urn:microsoft.com/office/officeart/2005/8/layout/balance1"/>
    <dgm:cxn modelId="{31425E7B-EADB-463A-9378-BD2C0767638D}" type="presParOf" srcId="{A14369D8-F3AC-4088-B3D0-446A24EA9D0C}" destId="{0A71AF43-E227-4A80-A97A-9C72C04E4CF9}" srcOrd="4" destOrd="0" presId="urn:microsoft.com/office/officeart/2005/8/layout/balanc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balance1">
  <dgm:title val=""/>
  <dgm:desc val=""/>
  <dgm:catLst>
    <dgm:cat type="relationship" pri="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23">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25" srcId="2" destId="23" srcOrd="0" destOrd="0"/>
      </dgm:cxnLst>
      <dgm:bg/>
      <dgm:whole/>
    </dgm:dataModel>
  </dgm:sampData>
  <dgm:styleData>
    <dgm:dataModel>
      <dgm:ptLst>
        <dgm:pt modelId="0" type="doc"/>
        <dgm:pt modelId="1"/>
        <dgm:pt modelId="11"/>
        <dgm:pt modelId="12"/>
        <dgm:pt modelId="2"/>
        <dgm:pt modelId="21"/>
        <dgm:pt modelId="22"/>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tyleData>
  <dgm:clrData>
    <dgm:dataModel>
      <dgm:ptLst>
        <dgm:pt modelId="0" type="doc"/>
        <dgm:pt modelId="1"/>
        <dgm:pt modelId="11"/>
        <dgm:pt modelId="12"/>
        <dgm:pt modelId="13"/>
        <dgm:pt modelId="2"/>
        <dgm:pt modelId="21"/>
        <dgm:pt modelId="22"/>
        <dgm:pt modelId="23"/>
      </dgm:ptLst>
      <dgm:cxnLst>
        <dgm:cxn modelId="4" srcId="0" destId="1" srcOrd="0" destOrd="0"/>
        <dgm:cxn modelId="5" srcId="0" destId="2" srcOrd="1" destOrd="0"/>
        <dgm:cxn modelId="15" srcId="1" destId="11" srcOrd="0" destOrd="0"/>
        <dgm:cxn modelId="16" srcId="1" destId="12" srcOrd="0" destOrd="0"/>
        <dgm:cxn modelId="17" srcId="1" destId="13" srcOrd="0" destOrd="0"/>
        <dgm:cxn modelId="25" srcId="2" destId="21" srcOrd="0" destOrd="0"/>
        <dgm:cxn modelId="26" srcId="2" destId="22" srcOrd="0" destOrd="0"/>
        <dgm:cxn modelId="27" srcId="2" destId="23" srcOrd="0" destOrd="0"/>
      </dgm:cxnLst>
      <dgm:bg/>
      <dgm:whole/>
    </dgm:dataModel>
  </dgm:clrData>
  <dgm:layoutNode name="outerComposite">
    <dgm:varLst>
      <dgm:chMax val="2"/>
      <dgm:animLvl val="lvl"/>
      <dgm:resizeHandles val="exact"/>
    </dgm:varLst>
    <dgm:alg type="composite">
      <dgm:param type="ar" val="1"/>
    </dgm:alg>
    <dgm:shape xmlns:r="http://schemas.openxmlformats.org/officeDocument/2006/relationships" r:blip="">
      <dgm:adjLst/>
    </dgm:shape>
    <dgm:presOf/>
    <dgm:constrLst>
      <dgm:constr type="h" for="ch" forName="parentComposite" refType="h" refFor="ch" refForName="dummyMaxCanvas" op="equ" fact="0.2"/>
      <dgm:constr type="t" for="ch" forName="parentComposite"/>
      <dgm:constr type="h" for="ch" forName="childrenComposite" refType="h" refFor="ch" refForName="dummyMaxCanvas" op="equ" fact="0.8"/>
      <dgm:constr type="t" for="ch" forName="childrenComposite" refType="h" refFor="ch" refForName="dummyMaxCanvas" fact="0.2"/>
    </dgm:constrLst>
    <dgm:ruleLst/>
    <dgm:layoutNode name="dummyMaxCanvas">
      <dgm:alg type="sp"/>
      <dgm:shape xmlns:r="http://schemas.openxmlformats.org/officeDocument/2006/relationships" r:blip="">
        <dgm:adjLst/>
      </dgm:shape>
      <dgm:presOf/>
      <dgm:constrLst/>
      <dgm:ruleLst/>
    </dgm:layoutNode>
    <dgm:layoutNode name="parentComposite">
      <dgm:alg type="composite"/>
      <dgm:shape xmlns:r="http://schemas.openxmlformats.org/officeDocument/2006/relationships" r:blip="">
        <dgm:adjLst/>
      </dgm:shape>
      <dgm:presOf/>
      <dgm:constrLst>
        <dgm:constr type="w" for="ch" forName="parent1" refType="w" fact="0.36"/>
        <dgm:constr type="ctrX" for="ch" forName="parent1" refType="w" fact="0.24"/>
        <dgm:constr type="w" for="ch" forName="parent2" refType="w" fact="0.36"/>
        <dgm:constr type="ctrX" for="ch" forName="parent2" refType="w" fact="0.76"/>
        <dgm:constr type="primFontSz" for="ch" ptType="node" op="equ"/>
      </dgm:constrLst>
      <dgm:ruleLst/>
      <dgm:layoutNode name="parent1" styleLbl="alignAccFollowNode1">
        <dgm:varLst>
          <dgm:chMax val="4"/>
        </dgm:varLst>
        <dgm:alg type="tx"/>
        <dgm:shape xmlns:r="http://schemas.openxmlformats.org/officeDocument/2006/relationships" type="roundRect" r:blip="">
          <dgm:adjLst>
            <dgm:adj idx="1" val="0.1"/>
          </dgm:adjLst>
        </dgm:shape>
        <dgm:presOf axis="ch" ptType="node"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2" styleLbl="alignAccFollowNode1">
        <dgm:varLst>
          <dgm:chMax val="4"/>
        </dgm:varLst>
        <dgm:alg type="tx"/>
        <dgm:shape xmlns:r="http://schemas.openxmlformats.org/officeDocument/2006/relationships" type="roundRect" r:blip="">
          <dgm:adjLst>
            <dgm:adj idx="1" val="0.1"/>
          </dgm:adjLst>
        </dgm:shape>
        <dgm:presOf axis="ch" ptType="node" st="2"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name="childrenComposite">
      <dgm:alg type="composite"/>
      <dgm:shape xmlns:r="http://schemas.openxmlformats.org/officeDocument/2006/relationships" r:blip="">
        <dgm:adjLst/>
      </dgm:shape>
      <dgm:presOf/>
      <dgm:constrLst>
        <dgm:constr type="primFontSz" for="ch" ptType="node" op="equ" val="65"/>
        <dgm:constr type="w" for="ch" forName="fulcrum" refType="w" fact="0.15"/>
        <dgm:constr type="h" for="ch" forName="fulcrum" refType="w" refFor="ch" refForName="fulcrum"/>
        <dgm:constr type="b" for="ch" forName="fulcrum" refType="h"/>
        <dgm:constr type="ctrX" for="ch" forName="fulcrum" refType="w" fact="0.5"/>
        <dgm:constr type="w" for="ch" forName="balance_00" refType="w" fact="0.9"/>
        <dgm:constr type="h" for="ch" forName="balance_00" refType="h" fact="0.076"/>
        <dgm:constr type="b" for="ch" forName="balance_00" refType="h" fact="0.81"/>
        <dgm:constr type="ctrX" for="ch" forName="balance_00" refType="w" fact="0.5"/>
        <dgm:constr type="w" for="ch" forName="balance_01" refType="w"/>
        <dgm:constr type="h" for="ch" forName="balance_01" refType="h" fact="0.157"/>
        <dgm:constr type="b" for="ch" forName="balance_01" refType="h" fact="0.85"/>
        <dgm:constr type="ctrX" for="ch" forName="balance_01" refType="w" fact="0.5"/>
        <dgm:constr type="w" for="ch" forName="balance_02" refType="w"/>
        <dgm:constr type="h" for="ch" forName="balance_02" refType="h" fact="0.157"/>
        <dgm:constr type="b" for="ch" forName="balance_02" refType="h" fact="0.85"/>
        <dgm:constr type="ctrX" for="ch" forName="balance_02" refType="w" fact="0.5"/>
        <dgm:constr type="w" for="ch" forName="balance_03" refType="w"/>
        <dgm:constr type="h" for="ch" forName="balance_03" refType="h" fact="0.157"/>
        <dgm:constr type="b" for="ch" forName="balance_03" refType="h" fact="0.85"/>
        <dgm:constr type="ctrX" for="ch" forName="balance_03" refType="w" fact="0.5"/>
        <dgm:constr type="w" for="ch" forName="balance_04" refType="w"/>
        <dgm:constr type="h" for="ch" forName="balance_04" refType="h" fact="0.157"/>
        <dgm:constr type="b" for="ch" forName="balance_04" refType="h" fact="0.85"/>
        <dgm:constr type="ctrX" for="ch" forName="balance_04" refType="w" fact="0.5"/>
        <dgm:constr type="w" for="ch" forName="balance_10" refType="w"/>
        <dgm:constr type="h" for="ch" forName="balance_10" refType="h" fact="0.157"/>
        <dgm:constr type="b" for="ch" forName="balance_10" refType="h" fact="0.85"/>
        <dgm:constr type="ctrX" for="ch" forName="balance_10" refType="w" fact="0.5"/>
        <dgm:constr type="w" for="ch" forName="balance_11" refType="w" fact="0.9"/>
        <dgm:constr type="h" for="ch" forName="balance_11" refType="h" fact="0.076"/>
        <dgm:constr type="b" for="ch" forName="balance_11" refType="h" fact="0.81"/>
        <dgm:constr type="ctrX" for="ch" forName="balance_11" refType="w" fact="0.5"/>
        <dgm:constr type="w" for="ch" forName="balance_12" refType="w"/>
        <dgm:constr type="h" for="ch" forName="balance_12" refType="h" fact="0.157"/>
        <dgm:constr type="b" for="ch" forName="balance_12" refType="h" fact="0.85"/>
        <dgm:constr type="ctrX" for="ch" forName="balance_12" refType="w" fact="0.5"/>
        <dgm:constr type="w" for="ch" forName="balance_13" refType="w"/>
        <dgm:constr type="h" for="ch" forName="balance_13" refType="h" fact="0.157"/>
        <dgm:constr type="b" for="ch" forName="balance_13" refType="h" fact="0.85"/>
        <dgm:constr type="ctrX" for="ch" forName="balance_13" refType="w" fact="0.5"/>
        <dgm:constr type="w" for="ch" forName="balance_14" refType="w"/>
        <dgm:constr type="h" for="ch" forName="balance_14" refType="h" fact="0.157"/>
        <dgm:constr type="b" for="ch" forName="balance_14" refType="h" fact="0.85"/>
        <dgm:constr type="ctrX" for="ch" forName="balance_14" refType="w" fact="0.5"/>
        <dgm:constr type="w" for="ch" forName="balance_20" refType="w"/>
        <dgm:constr type="h" for="ch" forName="balance_20" refType="h" fact="0.157"/>
        <dgm:constr type="b" for="ch" forName="balance_20" refType="h" fact="0.85"/>
        <dgm:constr type="ctrX" for="ch" forName="balance_20" refType="w" fact="0.5"/>
        <dgm:constr type="w" for="ch" forName="balance_21" refType="w"/>
        <dgm:constr type="h" for="ch" forName="balance_21" refType="h" fact="0.157"/>
        <dgm:constr type="b" for="ch" forName="balance_21" refType="h" fact="0.85"/>
        <dgm:constr type="ctrX" for="ch" forName="balance_21" refType="w" fact="0.5"/>
        <dgm:constr type="w" for="ch" forName="balance_22" refType="w" fact="0.9"/>
        <dgm:constr type="h" for="ch" forName="balance_22" refType="h" fact="0.076"/>
        <dgm:constr type="b" for="ch" forName="balance_22" refType="h" fact="0.81"/>
        <dgm:constr type="ctrX" for="ch" forName="balance_22" refType="w" fact="0.5"/>
        <dgm:constr type="w" for="ch" forName="balance_23" refType="w"/>
        <dgm:constr type="h" for="ch" forName="balance_23" refType="h" fact="0.157"/>
        <dgm:constr type="b" for="ch" forName="balance_23" refType="h" fact="0.85"/>
        <dgm:constr type="ctrX" for="ch" forName="balance_23" refType="w" fact="0.5"/>
        <dgm:constr type="w" for="ch" forName="balance_24" refType="w"/>
        <dgm:constr type="h" for="ch" forName="balance_24" refType="h" fact="0.157"/>
        <dgm:constr type="b" for="ch" forName="balance_24" refType="h" fact="0.85"/>
        <dgm:constr type="ctrX" for="ch" forName="balance_24" refType="w" fact="0.5"/>
        <dgm:constr type="w" for="ch" forName="balance_30" refType="w"/>
        <dgm:constr type="h" for="ch" forName="balance_30" refType="h" fact="0.157"/>
        <dgm:constr type="b" for="ch" forName="balance_30" refType="h" fact="0.85"/>
        <dgm:constr type="ctrX" for="ch" forName="balance_30" refType="w" fact="0.5"/>
        <dgm:constr type="w" for="ch" forName="balance_31" refType="w"/>
        <dgm:constr type="h" for="ch" forName="balance_31" refType="h" fact="0.157"/>
        <dgm:constr type="b" for="ch" forName="balance_31" refType="h" fact="0.85"/>
        <dgm:constr type="ctrX" for="ch" forName="balance_31" refType="w" fact="0.5"/>
        <dgm:constr type="w" for="ch" forName="balance_32" refType="w"/>
        <dgm:constr type="h" for="ch" forName="balance_32" refType="h" fact="0.157"/>
        <dgm:constr type="b" for="ch" forName="balance_32" refType="h" fact="0.85"/>
        <dgm:constr type="ctrX" for="ch" forName="balance_32" refType="w" fact="0.5"/>
        <dgm:constr type="w" for="ch" forName="balance_33" refType="w" fact="0.9"/>
        <dgm:constr type="h" for="ch" forName="balance_33" refType="h" fact="0.076"/>
        <dgm:constr type="b" for="ch" forName="balance_33" refType="h" fact="0.81"/>
        <dgm:constr type="ctrX" for="ch" forName="balance_33" refType="w" fact="0.5"/>
        <dgm:constr type="w" for="ch" forName="balance_34" refType="w"/>
        <dgm:constr type="h" for="ch" forName="balance_34" refType="h" fact="0.157"/>
        <dgm:constr type="b" for="ch" forName="balance_34" refType="h" fact="0.85"/>
        <dgm:constr type="ctrX" for="ch" forName="balance_34" refType="w" fact="0.5"/>
        <dgm:constr type="w" for="ch" forName="balance_40" refType="w"/>
        <dgm:constr type="h" for="ch" forName="balance_40" refType="h" fact="0.157"/>
        <dgm:constr type="b" for="ch" forName="balance_40" refType="h" fact="0.85"/>
        <dgm:constr type="ctrX" for="ch" forName="balance_40" refType="w" fact="0.5"/>
        <dgm:constr type="w" for="ch" forName="balance_41" refType="w"/>
        <dgm:constr type="h" for="ch" forName="balance_41" refType="h" fact="0.157"/>
        <dgm:constr type="b" for="ch" forName="balance_41" refType="h" fact="0.85"/>
        <dgm:constr type="ctrX" for="ch" forName="balance_41" refType="w" fact="0.5"/>
        <dgm:constr type="w" for="ch" forName="balance_42" refType="w"/>
        <dgm:constr type="h" for="ch" forName="balance_42" refType="h" fact="0.157"/>
        <dgm:constr type="b" for="ch" forName="balance_42" refType="h" fact="0.85"/>
        <dgm:constr type="ctrX" for="ch" forName="balance_42" refType="w" fact="0.5"/>
        <dgm:constr type="w" for="ch" forName="balance_43" refType="w"/>
        <dgm:constr type="h" for="ch" forName="balance_43" refType="h" fact="0.157"/>
        <dgm:constr type="b" for="ch" forName="balance_43" refType="h" fact="0.85"/>
        <dgm:constr type="ctrX" for="ch" forName="balance_43" refType="w" fact="0.5"/>
        <dgm:constr type="w" for="ch" forName="balance_44" refType="w" fact="0.9"/>
        <dgm:constr type="h" for="ch" forName="balance_44" refType="h" fact="0.076"/>
        <dgm:constr type="b" for="ch" forName="balance_44" refType="h" fact="0.81"/>
        <dgm:constr type="ctrX" for="ch" forName="balance_44" refType="w" fact="0.5"/>
        <dgm:constr type="w" for="ch" forName="right_01_1" refType="w" fact="0.4"/>
        <dgm:constr type="h" for="ch" forName="right_01_1" refType="h" fact="0.7"/>
        <dgm:constr type="b" for="ch" forName="right_01_1" refType="h" fact="0.76"/>
        <dgm:constr type="ctrX" for="ch" forName="right_01_1" refType="w" fact="0.78"/>
        <dgm:constr type="w" for="ch" forName="left_10_1" refType="w" fact="0.4"/>
        <dgm:constr type="h" for="ch" forName="left_10_1" refType="h" fact="0.7"/>
        <dgm:constr type="b" for="ch" forName="left_10_1" refType="h" fact="0.76"/>
        <dgm:constr type="ctrX" for="ch" forName="left_10_1" refType="w" fact="0.22"/>
        <dgm:constr type="w" for="ch" forName="right_11_1" refType="w" fact="0.36"/>
        <dgm:constr type="h" for="ch" forName="right_11_1" refType="h" fact="0.67"/>
        <dgm:constr type="b" for="ch" forName="right_11_1" refType="h" fact="0.725"/>
        <dgm:constr type="ctrX" for="ch" forName="right_11_1" refType="w" fact="0.76"/>
        <dgm:constr type="w" for="ch" forName="left_11_1" refType="w" fact="0.36"/>
        <dgm:constr type="h" for="ch" forName="left_11_1" refType="h" fact="0.67"/>
        <dgm:constr type="b" for="ch" forName="left_11_1" refType="h" fact="0.725"/>
        <dgm:constr type="ctrX" for="ch" forName="left_11_1" refType="w" fact="0.24"/>
        <dgm:constr type="w" for="ch" forName="right_02_1" refType="w" fact="0.388"/>
        <dgm:constr type="h" for="ch" forName="right_02_1" refType="h" fact="0.36"/>
        <dgm:constr type="b" for="ch" forName="right_02_1" refType="h" fact="0.76"/>
        <dgm:constr type="ctrX" for="ch" forName="right_02_1" refType="w" fact="0.77"/>
        <dgm:constr type="w" for="ch" forName="right_02_2" refType="w" fact="0.388"/>
        <dgm:constr type="h" for="ch" forName="right_02_2" refType="h" fact="0.36"/>
        <dgm:constr type="b" for="ch" forName="right_02_2" refType="h" fact="0.42"/>
        <dgm:constr type="ctrX" for="ch" forName="right_02_2" refType="w" fact="0.79"/>
        <dgm:constr type="w" for="ch" forName="left_20_1" refType="w" fact="0.388"/>
        <dgm:constr type="h" for="ch" forName="left_20_1" refType="h" fact="0.36"/>
        <dgm:constr type="b" for="ch" forName="left_20_1" refType="h" fact="0.76"/>
        <dgm:constr type="ctrX" for="ch" forName="left_20_1" refType="w" fact="0.23"/>
        <dgm:constr type="w" for="ch" forName="left_20_2" refType="w" fact="0.388"/>
        <dgm:constr type="h" for="ch" forName="left_20_2" refType="h" fact="0.36"/>
        <dgm:constr type="b" for="ch" forName="left_20_2" refType="h" fact="0.42"/>
        <dgm:constr type="ctrX" for="ch" forName="left_20_2" refType="w" fact="0.21"/>
        <dgm:constr type="w" for="ch" forName="right_12_1" refType="w" fact="0.388"/>
        <dgm:constr type="h" for="ch" forName="right_12_1" refType="h" fact="0.36"/>
        <dgm:constr type="b" for="ch" forName="right_12_1" refType="h" fact="0.76"/>
        <dgm:constr type="ctrX" for="ch" forName="right_12_1" refType="w" fact="0.77"/>
        <dgm:constr type="w" for="ch" forName="right_12_2" refType="w" fact="0.388"/>
        <dgm:constr type="h" for="ch" forName="right_12_2" refType="h" fact="0.36"/>
        <dgm:constr type="b" for="ch" forName="right_12_2" refType="h" fact="0.42"/>
        <dgm:constr type="ctrX" for="ch" forName="right_12_2" refType="w" fact="0.79"/>
        <dgm:constr type="w" for="ch" forName="left_12_1" refType="w" fact="0.388"/>
        <dgm:constr type="h" for="ch" forName="left_12_1" refType="h" fact="0.36"/>
        <dgm:constr type="b" for="ch" forName="left_12_1" refType="h" fact="0.715"/>
        <dgm:constr type="ctrX" for="ch" forName="left_12_1" refType="w" fact="0.255"/>
        <dgm:constr type="w" for="ch" forName="right_22_1" refType="w" fact="0.36"/>
        <dgm:constr type="h" for="ch" forName="right_22_1" refType="h" fact="0.32"/>
        <dgm:constr type="b" for="ch" forName="right_22_1" refType="h" fact="0.725"/>
        <dgm:constr type="ctrX" for="ch" forName="right_22_1" refType="w" fact="0.76"/>
        <dgm:constr type="w" for="ch" forName="right_22_2" refType="w" fact="0.36"/>
        <dgm:constr type="h" for="ch" forName="right_22_2" refType="h" fact="0.32"/>
        <dgm:constr type="b" for="ch" forName="right_22_2" refType="h" fact="0.39"/>
        <dgm:constr type="ctrX" for="ch" forName="right_22_2" refType="w" fact="0.76"/>
        <dgm:constr type="w" for="ch" forName="left_22_1" refType="w" fact="0.36"/>
        <dgm:constr type="h" for="ch" forName="left_22_1" refType="h" fact="0.32"/>
        <dgm:constr type="b" for="ch" forName="left_22_1" refType="h" fact="0.725"/>
        <dgm:constr type="ctrX" for="ch" forName="left_22_1" refType="w" fact="0.24"/>
        <dgm:constr type="w" for="ch" forName="left_22_2" refType="w" fact="0.36"/>
        <dgm:constr type="h" for="ch" forName="left_22_2" refType="h" fact="0.32"/>
        <dgm:constr type="b" for="ch" forName="left_22_2" refType="h" fact="0.39"/>
        <dgm:constr type="ctrX" for="ch" forName="left_22_2" refType="w" fact="0.24"/>
        <dgm:constr type="w" for="ch" forName="left_21_1" refType="w" fact="0.388"/>
        <dgm:constr type="h" for="ch" forName="left_21_1" refType="h" fact="0.36"/>
        <dgm:constr type="b" for="ch" forName="left_21_1" refType="h" fact="0.76"/>
        <dgm:constr type="ctrX" for="ch" forName="left_21_1" refType="w" fact="0.23"/>
        <dgm:constr type="w" for="ch" forName="left_21_2" refType="w" fact="0.388"/>
        <dgm:constr type="h" for="ch" forName="left_21_2" refType="h" fact="0.36"/>
        <dgm:constr type="b" for="ch" forName="left_21_2" refType="h" fact="0.42"/>
        <dgm:constr type="ctrX" for="ch" forName="left_21_2" refType="w" fact="0.21"/>
        <dgm:constr type="w" for="ch" forName="right_21_1" refType="w" fact="0.388"/>
        <dgm:constr type="h" for="ch" forName="right_21_1" refType="h" fact="0.36"/>
        <dgm:constr type="b" for="ch" forName="right_21_1" refType="h" fact="0.715"/>
        <dgm:constr type="ctrX" for="ch" forName="right_21_1" refType="w" fact="0.745"/>
        <dgm:constr type="w" for="ch" forName="right_03_1" refType="w" fact="0.37"/>
        <dgm:constr type="h" for="ch" forName="right_03_1" refType="h" fact="0.24"/>
        <dgm:constr type="b" for="ch" forName="right_03_1" refType="h" fact="0.76"/>
        <dgm:constr type="ctrX" for="ch" forName="right_03_1" refType="w" fact="0.77"/>
        <dgm:constr type="w" for="ch" forName="right_03_2" refType="w" fact="0.37"/>
        <dgm:constr type="h" for="ch" forName="right_03_2" refType="h" fact="0.24"/>
        <dgm:constr type="b" for="ch" forName="right_03_2" refType="h" fact="0.535"/>
        <dgm:constr type="ctrX" for="ch" forName="right_03_2" refType="w" fact="0.783"/>
        <dgm:constr type="w" for="ch" forName="right_03_3" refType="w" fact="0.37"/>
        <dgm:constr type="h" for="ch" forName="right_03_3" refType="h" fact="0.24"/>
        <dgm:constr type="b" for="ch" forName="right_03_3" refType="h" fact="0.315"/>
        <dgm:constr type="ctrX" for="ch" forName="right_03_3" refType="w" fact="0.796"/>
        <dgm:constr type="w" for="ch" forName="left_30_1" refType="w" fact="0.37"/>
        <dgm:constr type="h" for="ch" forName="left_30_1" refType="h" fact="0.24"/>
        <dgm:constr type="b" for="ch" forName="left_30_1" refType="h" fact="0.76"/>
        <dgm:constr type="ctrX" for="ch" forName="left_30_1" refType="w" fact="0.23"/>
        <dgm:constr type="w" for="ch" forName="left_30_2" refType="w" fact="0.37"/>
        <dgm:constr type="h" for="ch" forName="left_30_2" refType="h" fact="0.24"/>
        <dgm:constr type="b" for="ch" forName="left_30_2" refType="h" fact="0.535"/>
        <dgm:constr type="ctrX" for="ch" forName="left_30_2" refType="w" fact="0.217"/>
        <dgm:constr type="w" for="ch" forName="left_30_3" refType="w" fact="0.37"/>
        <dgm:constr type="h" for="ch" forName="left_30_3" refType="h" fact="0.24"/>
        <dgm:constr type="b" for="ch" forName="left_30_3" refType="h" fact="0.315"/>
        <dgm:constr type="ctrX" for="ch" forName="left_30_3" refType="w" fact="0.204"/>
        <dgm:constr type="w" for="ch" forName="right_13_1" refType="w" fact="0.37"/>
        <dgm:constr type="h" for="ch" forName="right_13_1" refType="h" fact="0.24"/>
        <dgm:constr type="b" for="ch" forName="right_13_1" refType="h" fact="0.76"/>
        <dgm:constr type="ctrX" for="ch" forName="right_13_1" refType="w" fact="0.77"/>
        <dgm:constr type="w" for="ch" forName="right_13_2" refType="w" fact="0.37"/>
        <dgm:constr type="h" for="ch" forName="right_13_2" refType="h" fact="0.24"/>
        <dgm:constr type="b" for="ch" forName="right_13_2" refType="h" fact="0.535"/>
        <dgm:constr type="ctrX" for="ch" forName="right_13_2" refType="w" fact="0.783"/>
        <dgm:constr type="w" for="ch" forName="right_13_3" refType="w" fact="0.37"/>
        <dgm:constr type="h" for="ch" forName="right_13_3" refType="h" fact="0.24"/>
        <dgm:constr type="b" for="ch" forName="right_13_3" refType="h" fact="0.315"/>
        <dgm:constr type="ctrX" for="ch" forName="right_13_3" refType="w" fact="0.796"/>
        <dgm:constr type="w" for="ch" forName="left_13_1" refType="w" fact="0.37"/>
        <dgm:constr type="h" for="ch" forName="left_13_1" refType="h" fact="0.24"/>
        <dgm:constr type="b" for="ch" forName="left_13_1" refType="h" fact="0.715"/>
        <dgm:constr type="ctrX" for="ch" forName="left_13_1" refType="w" fact="0.255"/>
        <dgm:constr type="w" for="ch" forName="left_31_1" refType="w" fact="0.37"/>
        <dgm:constr type="h" for="ch" forName="left_31_1" refType="h" fact="0.24"/>
        <dgm:constr type="b" for="ch" forName="left_31_1" refType="h" fact="0.76"/>
        <dgm:constr type="ctrX" for="ch" forName="left_31_1" refType="w" fact="0.23"/>
        <dgm:constr type="w" for="ch" forName="left_31_2" refType="w" fact="0.37"/>
        <dgm:constr type="h" for="ch" forName="left_31_2" refType="h" fact="0.24"/>
        <dgm:constr type="b" for="ch" forName="left_31_2" refType="h" fact="0.535"/>
        <dgm:constr type="ctrX" for="ch" forName="left_31_2" refType="w" fact="0.217"/>
        <dgm:constr type="w" for="ch" forName="left_31_3" refType="w" fact="0.37"/>
        <dgm:constr type="h" for="ch" forName="left_31_3" refType="h" fact="0.24"/>
        <dgm:constr type="b" for="ch" forName="left_31_3" refType="h" fact="0.315"/>
        <dgm:constr type="ctrX" for="ch" forName="left_31_3" refType="w" fact="0.204"/>
        <dgm:constr type="w" for="ch" forName="right_31_1" refType="w" fact="0.37"/>
        <dgm:constr type="h" for="ch" forName="right_31_1" refType="h" fact="0.24"/>
        <dgm:constr type="b" for="ch" forName="right_31_1" refType="h" fact="0.715"/>
        <dgm:constr type="ctrX" for="ch" forName="right_31_1" refType="w" fact="0.745"/>
        <dgm:constr type="w" for="ch" forName="right_23_1" refType="w" fact="0.37"/>
        <dgm:constr type="h" for="ch" forName="right_23_1" refType="h" fact="0.24"/>
        <dgm:constr type="b" for="ch" forName="right_23_1" refType="h" fact="0.76"/>
        <dgm:constr type="ctrX" for="ch" forName="right_23_1" refType="w" fact="0.77"/>
        <dgm:constr type="w" for="ch" forName="right_23_2" refType="w" fact="0.37"/>
        <dgm:constr type="h" for="ch" forName="right_23_2" refType="h" fact="0.24"/>
        <dgm:constr type="b" for="ch" forName="right_23_2" refType="h" fact="0.535"/>
        <dgm:constr type="ctrX" for="ch" forName="right_23_2" refType="w" fact="0.783"/>
        <dgm:constr type="w" for="ch" forName="right_23_3" refType="w" fact="0.37"/>
        <dgm:constr type="h" for="ch" forName="right_23_3" refType="h" fact="0.24"/>
        <dgm:constr type="b" for="ch" forName="right_23_3" refType="h" fact="0.315"/>
        <dgm:constr type="ctrX" for="ch" forName="right_23_3" refType="w" fact="0.796"/>
        <dgm:constr type="w" for="ch" forName="left_23_1" refType="w" fact="0.37"/>
        <dgm:constr type="h" for="ch" forName="left_23_1" refType="h" fact="0.24"/>
        <dgm:constr type="b" for="ch" forName="left_23_1" refType="h" fact="0.715"/>
        <dgm:constr type="ctrX" for="ch" forName="left_23_1" refType="w" fact="0.255"/>
        <dgm:constr type="w" for="ch" forName="left_23_2" refType="w" fact="0.37"/>
        <dgm:constr type="h" for="ch" forName="left_23_2" refType="h" fact="0.24"/>
        <dgm:constr type="b" for="ch" forName="left_23_2" refType="h" fact="0.49"/>
        <dgm:constr type="ctrX" for="ch" forName="left_23_2" refType="w" fact="0.268"/>
        <dgm:constr type="w" for="ch" forName="left_32_1" refType="w" fact="0.37"/>
        <dgm:constr type="h" for="ch" forName="left_32_1" refType="h" fact="0.24"/>
        <dgm:constr type="b" for="ch" forName="left_32_1" refType="h" fact="0.76"/>
        <dgm:constr type="ctrX" for="ch" forName="left_32_1" refType="w" fact="0.23"/>
        <dgm:constr type="w" for="ch" forName="left_32_2" refType="w" fact="0.37"/>
        <dgm:constr type="h" for="ch" forName="left_32_2" refType="h" fact="0.24"/>
        <dgm:constr type="b" for="ch" forName="left_32_2" refType="h" fact="0.535"/>
        <dgm:constr type="ctrX" for="ch" forName="left_32_2" refType="w" fact="0.217"/>
        <dgm:constr type="w" for="ch" forName="left_32_3" refType="w" fact="0.37"/>
        <dgm:constr type="h" for="ch" forName="left_32_3" refType="h" fact="0.24"/>
        <dgm:constr type="b" for="ch" forName="left_32_3" refType="h" fact="0.315"/>
        <dgm:constr type="ctrX" for="ch" forName="left_32_3" refType="w" fact="0.204"/>
        <dgm:constr type="w" for="ch" forName="right_32_1" refType="w" fact="0.37"/>
        <dgm:constr type="h" for="ch" forName="right_32_1" refType="h" fact="0.24"/>
        <dgm:constr type="b" for="ch" forName="right_32_1" refType="h" fact="0.715"/>
        <dgm:constr type="ctrX" for="ch" forName="right_32_1" refType="w" fact="0.745"/>
        <dgm:constr type="w" for="ch" forName="right_32_2" refType="w" fact="0.37"/>
        <dgm:constr type="h" for="ch" forName="right_32_2" refType="h" fact="0.24"/>
        <dgm:constr type="b" for="ch" forName="right_32_2" refType="h" fact="0.49"/>
        <dgm:constr type="ctrX" for="ch" forName="right_32_2" refType="w" fact="0.732"/>
        <dgm:constr type="w" for="ch" forName="right_33_1" refType="w" fact="0.36"/>
        <dgm:constr type="h" for="ch" forName="right_33_1" refType="h" fact="0.21"/>
        <dgm:constr type="b" for="ch" forName="right_33_1" refType="h" fact="0.725"/>
        <dgm:constr type="ctrX" for="ch" forName="right_33_1" refType="w" fact="0.76"/>
        <dgm:constr type="w" for="ch" forName="right_33_2" refType="w" fact="0.36"/>
        <dgm:constr type="h" for="ch" forName="right_33_2" refType="h" fact="0.21"/>
        <dgm:constr type="b" for="ch" forName="right_33_2" refType="h" fact="0.5"/>
        <dgm:constr type="ctrX" for="ch" forName="right_33_2" refType="w" fact="0.76"/>
        <dgm:constr type="w" for="ch" forName="right_33_3" refType="w" fact="0.36"/>
        <dgm:constr type="h" for="ch" forName="right_33_3" refType="h" fact="0.21"/>
        <dgm:constr type="b" for="ch" forName="right_33_3" refType="h" fact="0.275"/>
        <dgm:constr type="ctrX" for="ch" forName="right_33_3" refType="w" fact="0.76"/>
        <dgm:constr type="w" for="ch" forName="left_33_1" refType="w" fact="0.36"/>
        <dgm:constr type="h" for="ch" forName="left_33_1" refType="h" fact="0.21"/>
        <dgm:constr type="b" for="ch" forName="left_33_1" refType="h" fact="0.725"/>
        <dgm:constr type="ctrX" for="ch" forName="left_33_1" refType="w" fact="0.24"/>
        <dgm:constr type="w" for="ch" forName="left_33_2" refType="w" fact="0.36"/>
        <dgm:constr type="h" for="ch" forName="left_33_2" refType="h" fact="0.21"/>
        <dgm:constr type="b" for="ch" forName="left_33_2" refType="h" fact="0.5"/>
        <dgm:constr type="ctrX" for="ch" forName="left_33_2" refType="w" fact="0.24"/>
        <dgm:constr type="w" for="ch" forName="left_33_3" refType="w" fact="0.36"/>
        <dgm:constr type="h" for="ch" forName="left_33_3" refType="h" fact="0.21"/>
        <dgm:constr type="b" for="ch" forName="left_33_3" refType="h" fact="0.275"/>
        <dgm:constr type="ctrX" for="ch" forName="left_33_3" refType="w" fact="0.24"/>
        <dgm:constr type="w" for="ch" forName="right_04_1" refType="w" fact="0.365"/>
        <dgm:constr type="h" for="ch" forName="right_04_1" refType="h" fact="0.185"/>
        <dgm:constr type="b" for="ch" forName="right_04_1" refType="h" fact="0.76"/>
        <dgm:constr type="ctrX" for="ch" forName="right_04_1" refType="w" fact="0.77"/>
        <dgm:constr type="w" for="ch" forName="right_04_2" refType="w" fact="0.365"/>
        <dgm:constr type="h" for="ch" forName="right_04_2" refType="h" fact="0.185"/>
        <dgm:constr type="b" for="ch" forName="right_04_2" refType="h" fact="0.595"/>
        <dgm:constr type="ctrX" for="ch" forName="right_04_2" refType="w" fact="0.78"/>
        <dgm:constr type="w" for="ch" forName="right_04_3" refType="w" fact="0.365"/>
        <dgm:constr type="h" for="ch" forName="right_04_3" refType="h" fact="0.185"/>
        <dgm:constr type="b" for="ch" forName="right_04_3" refType="h" fact="0.43"/>
        <dgm:constr type="ctrX" for="ch" forName="right_04_3" refType="w" fact="0.79"/>
        <dgm:constr type="w" for="ch" forName="right_04_4" refType="w" fact="0.365"/>
        <dgm:constr type="h" for="ch" forName="right_04_4" refType="h" fact="0.185"/>
        <dgm:constr type="b" for="ch" forName="right_04_4" refType="h" fact="0.265"/>
        <dgm:constr type="ctrX" for="ch" forName="right_04_4" refType="w" fact="0.8"/>
        <dgm:constr type="w" for="ch" forName="left_40_1" refType="w" fact="0.365"/>
        <dgm:constr type="h" for="ch" forName="left_40_1" refType="h" fact="0.185"/>
        <dgm:constr type="b" for="ch" forName="left_40_1" refType="h" fact="0.76"/>
        <dgm:constr type="ctrX" for="ch" forName="left_40_1" refType="w" fact="0.23"/>
        <dgm:constr type="w" for="ch" forName="left_40_2" refType="w" fact="0.365"/>
        <dgm:constr type="h" for="ch" forName="left_40_2" refType="h" fact="0.185"/>
        <dgm:constr type="b" for="ch" forName="left_40_2" refType="h" fact="0.595"/>
        <dgm:constr type="ctrX" for="ch" forName="left_40_2" refType="w" fact="0.22"/>
        <dgm:constr type="w" for="ch" forName="left_40_3" refType="w" fact="0.365"/>
        <dgm:constr type="h" for="ch" forName="left_40_3" refType="h" fact="0.185"/>
        <dgm:constr type="b" for="ch" forName="left_40_3" refType="h" fact="0.43"/>
        <dgm:constr type="ctrX" for="ch" forName="left_40_3" refType="w" fact="0.21"/>
        <dgm:constr type="w" for="ch" forName="left_40_4" refType="w" fact="0.365"/>
        <dgm:constr type="h" for="ch" forName="left_40_4" refType="h" fact="0.185"/>
        <dgm:constr type="b" for="ch" forName="left_40_4" refType="h" fact="0.265"/>
        <dgm:constr type="ctrX" for="ch" forName="left_40_4" refType="w" fact="0.2"/>
        <dgm:constr type="w" for="ch" forName="right_14_1" refType="w" fact="0.365"/>
        <dgm:constr type="h" for="ch" forName="right_14_1" refType="h" fact="0.185"/>
        <dgm:constr type="b" for="ch" forName="right_14_1" refType="h" fact="0.76"/>
        <dgm:constr type="ctrX" for="ch" forName="right_14_1" refType="w" fact="0.77"/>
        <dgm:constr type="w" for="ch" forName="right_14_2" refType="w" fact="0.365"/>
        <dgm:constr type="h" for="ch" forName="right_14_2" refType="h" fact="0.185"/>
        <dgm:constr type="b" for="ch" forName="right_14_2" refType="h" fact="0.595"/>
        <dgm:constr type="ctrX" for="ch" forName="right_14_2" refType="w" fact="0.78"/>
        <dgm:constr type="w" for="ch" forName="right_14_3" refType="w" fact="0.365"/>
        <dgm:constr type="h" for="ch" forName="right_14_3" refType="h" fact="0.185"/>
        <dgm:constr type="b" for="ch" forName="right_14_3" refType="h" fact="0.43"/>
        <dgm:constr type="ctrX" for="ch" forName="right_14_3" refType="w" fact="0.79"/>
        <dgm:constr type="w" for="ch" forName="right_14_4" refType="w" fact="0.365"/>
        <dgm:constr type="h" for="ch" forName="right_14_4" refType="h" fact="0.185"/>
        <dgm:constr type="b" for="ch" forName="right_14_4" refType="h" fact="0.265"/>
        <dgm:constr type="ctrX" for="ch" forName="right_14_4" refType="w" fact="0.8"/>
        <dgm:constr type="w" for="ch" forName="left_14_1" refType="w" fact="0.365"/>
        <dgm:constr type="h" for="ch" forName="left_14_1" refType="h" fact="0.185"/>
        <dgm:constr type="b" for="ch" forName="left_14_1" refType="h" fact="0.715"/>
        <dgm:constr type="ctrX" for="ch" forName="left_14_1" refType="w" fact="0.25"/>
        <dgm:constr type="w" for="ch" forName="left_41_1" refType="w" fact="0.365"/>
        <dgm:constr type="h" for="ch" forName="left_41_1" refType="h" fact="0.185"/>
        <dgm:constr type="b" for="ch" forName="left_41_1" refType="h" fact="0.76"/>
        <dgm:constr type="ctrX" for="ch" forName="left_41_1" refType="w" fact="0.23"/>
        <dgm:constr type="w" for="ch" forName="left_41_2" refType="w" fact="0.365"/>
        <dgm:constr type="h" for="ch" forName="left_41_2" refType="h" fact="0.185"/>
        <dgm:constr type="b" for="ch" forName="left_41_2" refType="h" fact="0.595"/>
        <dgm:constr type="ctrX" for="ch" forName="left_41_2" refType="w" fact="0.22"/>
        <dgm:constr type="w" for="ch" forName="left_41_3" refType="w" fact="0.365"/>
        <dgm:constr type="h" for="ch" forName="left_41_3" refType="h" fact="0.185"/>
        <dgm:constr type="b" for="ch" forName="left_41_3" refType="h" fact="0.43"/>
        <dgm:constr type="ctrX" for="ch" forName="left_41_3" refType="w" fact="0.21"/>
        <dgm:constr type="w" for="ch" forName="left_41_4" refType="w" fact="0.365"/>
        <dgm:constr type="h" for="ch" forName="left_41_4" refType="h" fact="0.185"/>
        <dgm:constr type="b" for="ch" forName="left_41_4" refType="h" fact="0.265"/>
        <dgm:constr type="ctrX" for="ch" forName="left_41_4" refType="w" fact="0.2"/>
        <dgm:constr type="w" for="ch" forName="right_41_1" refType="w" fact="0.365"/>
        <dgm:constr type="h" for="ch" forName="right_41_1" refType="h" fact="0.185"/>
        <dgm:constr type="b" for="ch" forName="right_41_1" refType="h" fact="0.715"/>
        <dgm:constr type="ctrX" for="ch" forName="right_41_1" refType="w" fact="0.75"/>
        <dgm:constr type="w" for="ch" forName="right_24_1" refType="w" fact="0.365"/>
        <dgm:constr type="h" for="ch" forName="right_24_1" refType="h" fact="0.185"/>
        <dgm:constr type="b" for="ch" forName="right_24_1" refType="h" fact="0.76"/>
        <dgm:constr type="ctrX" for="ch" forName="right_24_1" refType="w" fact="0.77"/>
        <dgm:constr type="w" for="ch" forName="right_24_2" refType="w" fact="0.365"/>
        <dgm:constr type="h" for="ch" forName="right_24_2" refType="h" fact="0.185"/>
        <dgm:constr type="b" for="ch" forName="right_24_2" refType="h" fact="0.595"/>
        <dgm:constr type="ctrX" for="ch" forName="right_24_2" refType="w" fact="0.78"/>
        <dgm:constr type="w" for="ch" forName="right_24_3" refType="w" fact="0.365"/>
        <dgm:constr type="h" for="ch" forName="right_24_3" refType="h" fact="0.185"/>
        <dgm:constr type="b" for="ch" forName="right_24_3" refType="h" fact="0.43"/>
        <dgm:constr type="ctrX" for="ch" forName="right_24_3" refType="w" fact="0.79"/>
        <dgm:constr type="w" for="ch" forName="right_24_4" refType="w" fact="0.365"/>
        <dgm:constr type="h" for="ch" forName="right_24_4" refType="h" fact="0.185"/>
        <dgm:constr type="b" for="ch" forName="right_24_4" refType="h" fact="0.265"/>
        <dgm:constr type="ctrX" for="ch" forName="right_24_4" refType="w" fact="0.8"/>
        <dgm:constr type="w" for="ch" forName="left_24_1" refType="w" fact="0.365"/>
        <dgm:constr type="h" for="ch" forName="left_24_1" refType="h" fact="0.185"/>
        <dgm:constr type="b" for="ch" forName="left_24_1" refType="h" fact="0.715"/>
        <dgm:constr type="ctrX" for="ch" forName="left_24_1" refType="w" fact="0.25"/>
        <dgm:constr type="w" for="ch" forName="left_24_2" refType="w" fact="0.365"/>
        <dgm:constr type="h" for="ch" forName="left_24_2" refType="h" fact="0.185"/>
        <dgm:constr type="b" for="ch" forName="left_24_2" refType="h" fact="0.55"/>
        <dgm:constr type="ctrX" for="ch" forName="left_24_2" refType="w" fact="0.26"/>
        <dgm:constr type="w" for="ch" forName="left_42_1" refType="w" fact="0.365"/>
        <dgm:constr type="h" for="ch" forName="left_42_1" refType="h" fact="0.185"/>
        <dgm:constr type="b" for="ch" forName="left_42_1" refType="h" fact="0.76"/>
        <dgm:constr type="ctrX" for="ch" forName="left_42_1" refType="w" fact="0.23"/>
        <dgm:constr type="w" for="ch" forName="left_42_2" refType="w" fact="0.365"/>
        <dgm:constr type="h" for="ch" forName="left_42_2" refType="h" fact="0.185"/>
        <dgm:constr type="b" for="ch" forName="left_42_2" refType="h" fact="0.595"/>
        <dgm:constr type="ctrX" for="ch" forName="left_42_2" refType="w" fact="0.22"/>
        <dgm:constr type="w" for="ch" forName="left_42_3" refType="w" fact="0.365"/>
        <dgm:constr type="h" for="ch" forName="left_42_3" refType="h" fact="0.185"/>
        <dgm:constr type="b" for="ch" forName="left_42_3" refType="h" fact="0.43"/>
        <dgm:constr type="ctrX" for="ch" forName="left_42_3" refType="w" fact="0.21"/>
        <dgm:constr type="w" for="ch" forName="left_42_4" refType="w" fact="0.365"/>
        <dgm:constr type="h" for="ch" forName="left_42_4" refType="h" fact="0.185"/>
        <dgm:constr type="b" for="ch" forName="left_42_4" refType="h" fact="0.265"/>
        <dgm:constr type="ctrX" for="ch" forName="left_42_4" refType="w" fact="0.2"/>
        <dgm:constr type="w" for="ch" forName="right_42_1" refType="w" fact="0.365"/>
        <dgm:constr type="h" for="ch" forName="right_42_1" refType="h" fact="0.185"/>
        <dgm:constr type="b" for="ch" forName="right_42_1" refType="h" fact="0.715"/>
        <dgm:constr type="ctrX" for="ch" forName="right_42_1" refType="w" fact="0.75"/>
        <dgm:constr type="w" for="ch" forName="right_42_2" refType="w" fact="0.365"/>
        <dgm:constr type="h" for="ch" forName="right_42_2" refType="h" fact="0.185"/>
        <dgm:constr type="b" for="ch" forName="right_42_2" refType="h" fact="0.55"/>
        <dgm:constr type="ctrX" for="ch" forName="right_42_2" refType="w" fact="0.74"/>
        <dgm:constr type="w" for="ch" forName="right_34_1" refType="w" fact="0.365"/>
        <dgm:constr type="h" for="ch" forName="right_34_1" refType="h" fact="0.185"/>
        <dgm:constr type="b" for="ch" forName="right_34_1" refType="h" fact="0.76"/>
        <dgm:constr type="ctrX" for="ch" forName="right_34_1" refType="w" fact="0.77"/>
        <dgm:constr type="w" for="ch" forName="right_34_2" refType="w" fact="0.365"/>
        <dgm:constr type="h" for="ch" forName="right_34_2" refType="h" fact="0.185"/>
        <dgm:constr type="b" for="ch" forName="right_34_2" refType="h" fact="0.595"/>
        <dgm:constr type="ctrX" for="ch" forName="right_34_2" refType="w" fact="0.78"/>
        <dgm:constr type="w" for="ch" forName="right_34_3" refType="w" fact="0.365"/>
        <dgm:constr type="h" for="ch" forName="right_34_3" refType="h" fact="0.185"/>
        <dgm:constr type="b" for="ch" forName="right_34_3" refType="h" fact="0.43"/>
        <dgm:constr type="ctrX" for="ch" forName="right_34_3" refType="w" fact="0.79"/>
        <dgm:constr type="w" for="ch" forName="right_34_4" refType="w" fact="0.365"/>
        <dgm:constr type="h" for="ch" forName="right_34_4" refType="h" fact="0.185"/>
        <dgm:constr type="b" for="ch" forName="right_34_4" refType="h" fact="0.265"/>
        <dgm:constr type="ctrX" for="ch" forName="right_34_4" refType="w" fact="0.8"/>
        <dgm:constr type="w" for="ch" forName="left_34_1" refType="w" fact="0.365"/>
        <dgm:constr type="h" for="ch" forName="left_34_1" refType="h" fact="0.185"/>
        <dgm:constr type="b" for="ch" forName="left_34_1" refType="h" fact="0.715"/>
        <dgm:constr type="ctrX" for="ch" forName="left_34_1" refType="w" fact="0.25"/>
        <dgm:constr type="w" for="ch" forName="left_34_2" refType="w" fact="0.365"/>
        <dgm:constr type="h" for="ch" forName="left_34_2" refType="h" fact="0.185"/>
        <dgm:constr type="b" for="ch" forName="left_34_2" refType="h" fact="0.55"/>
        <dgm:constr type="ctrX" for="ch" forName="left_34_2" refType="w" fact="0.26"/>
        <dgm:constr type="w" for="ch" forName="left_34_3" refType="w" fact="0.365"/>
        <dgm:constr type="h" for="ch" forName="left_34_3" refType="h" fact="0.185"/>
        <dgm:constr type="b" for="ch" forName="left_34_3" refType="h" fact="0.385"/>
        <dgm:constr type="ctrX" for="ch" forName="left_34_3" refType="w" fact="0.27"/>
        <dgm:constr type="w" for="ch" forName="left_43_1" refType="w" fact="0.365"/>
        <dgm:constr type="h" for="ch" forName="left_43_1" refType="h" fact="0.185"/>
        <dgm:constr type="b" for="ch" forName="left_43_1" refType="h" fact="0.76"/>
        <dgm:constr type="ctrX" for="ch" forName="left_43_1" refType="w" fact="0.23"/>
        <dgm:constr type="w" for="ch" forName="left_43_2" refType="w" fact="0.365"/>
        <dgm:constr type="h" for="ch" forName="left_43_2" refType="h" fact="0.185"/>
        <dgm:constr type="b" for="ch" forName="left_43_2" refType="h" fact="0.595"/>
        <dgm:constr type="ctrX" for="ch" forName="left_43_2" refType="w" fact="0.22"/>
        <dgm:constr type="w" for="ch" forName="left_43_3" refType="w" fact="0.365"/>
        <dgm:constr type="h" for="ch" forName="left_43_3" refType="h" fact="0.185"/>
        <dgm:constr type="b" for="ch" forName="left_43_3" refType="h" fact="0.43"/>
        <dgm:constr type="ctrX" for="ch" forName="left_43_3" refType="w" fact="0.21"/>
        <dgm:constr type="w" for="ch" forName="left_43_4" refType="w" fact="0.365"/>
        <dgm:constr type="h" for="ch" forName="left_43_4" refType="h" fact="0.185"/>
        <dgm:constr type="b" for="ch" forName="left_43_4" refType="h" fact="0.265"/>
        <dgm:constr type="ctrX" for="ch" forName="left_43_4" refType="w" fact="0.2"/>
        <dgm:constr type="w" for="ch" forName="right_43_1" refType="w" fact="0.365"/>
        <dgm:constr type="h" for="ch" forName="right_43_1" refType="h" fact="0.185"/>
        <dgm:constr type="b" for="ch" forName="right_43_1" refType="h" fact="0.715"/>
        <dgm:constr type="ctrX" for="ch" forName="right_43_1" refType="w" fact="0.75"/>
        <dgm:constr type="w" for="ch" forName="right_43_2" refType="w" fact="0.365"/>
        <dgm:constr type="h" for="ch" forName="right_43_2" refType="h" fact="0.185"/>
        <dgm:constr type="b" for="ch" forName="right_43_2" refType="h" fact="0.55"/>
        <dgm:constr type="ctrX" for="ch" forName="right_43_2" refType="w" fact="0.74"/>
        <dgm:constr type="w" for="ch" forName="right_43_3" refType="w" fact="0.365"/>
        <dgm:constr type="h" for="ch" forName="right_43_3" refType="h" fact="0.185"/>
        <dgm:constr type="b" for="ch" forName="right_43_3" refType="h" fact="0.385"/>
        <dgm:constr type="ctrX" for="ch" forName="right_43_3" refType="w" fact="0.73"/>
        <dgm:constr type="w" for="ch" forName="right_44_1" refType="w" fact="0.36"/>
        <dgm:constr type="h" for="ch" forName="right_44_1" refType="h" fact="0.154"/>
        <dgm:constr type="b" for="ch" forName="right_44_1" refType="h" fact="0.725"/>
        <dgm:constr type="ctrX" for="ch" forName="right_44_1" refType="w" fact="0.76"/>
        <dgm:constr type="w" for="ch" forName="right_44_2" refType="w" fact="0.36"/>
        <dgm:constr type="h" for="ch" forName="right_44_2" refType="h" fact="0.154"/>
        <dgm:constr type="b" for="ch" forName="right_44_2" refType="h" fact="0.559"/>
        <dgm:constr type="ctrX" for="ch" forName="right_44_2" refType="w" fact="0.76"/>
        <dgm:constr type="w" for="ch" forName="right_44_3" refType="w" fact="0.36"/>
        <dgm:constr type="h" for="ch" forName="right_44_3" refType="h" fact="0.154"/>
        <dgm:constr type="b" for="ch" forName="right_44_3" refType="h" fact="0.393"/>
        <dgm:constr type="ctrX" for="ch" forName="right_44_3" refType="w" fact="0.76"/>
        <dgm:constr type="w" for="ch" forName="right_44_4" refType="w" fact="0.36"/>
        <dgm:constr type="h" for="ch" forName="right_44_4" refType="h" fact="0.154"/>
        <dgm:constr type="b" for="ch" forName="right_44_4" refType="h" fact="0.224"/>
        <dgm:constr type="ctrX" for="ch" forName="right_44_4" refType="w" fact="0.76"/>
        <dgm:constr type="w" for="ch" forName="left_44_1" refType="w" fact="0.36"/>
        <dgm:constr type="h" for="ch" forName="left_44_1" refType="h" fact="0.154"/>
        <dgm:constr type="b" for="ch" forName="left_44_1" refType="h" fact="0.725"/>
        <dgm:constr type="ctrX" for="ch" forName="left_44_1" refType="w" fact="0.24"/>
        <dgm:constr type="w" for="ch" forName="left_44_2" refType="w" fact="0.36"/>
        <dgm:constr type="h" for="ch" forName="left_44_2" refType="h" fact="0.154"/>
        <dgm:constr type="b" for="ch" forName="left_44_2" refType="h" fact="0.559"/>
        <dgm:constr type="ctrX" for="ch" forName="left_44_2" refType="w" fact="0.24"/>
        <dgm:constr type="w" for="ch" forName="left_44_3" refType="w" fact="0.36"/>
        <dgm:constr type="h" for="ch" forName="left_44_3" refType="h" fact="0.154"/>
        <dgm:constr type="b" for="ch" forName="left_44_3" refType="h" fact="0.393"/>
        <dgm:constr type="ctrX" for="ch" forName="left_44_3" refType="w" fact="0.24"/>
        <dgm:constr type="w" for="ch" forName="left_44_4" refType="w" fact="0.36"/>
        <dgm:constr type="h" for="ch" forName="left_44_4" refType="h" fact="0.154"/>
        <dgm:constr type="b" for="ch" forName="left_44_4" refType="h" fact="0.224"/>
        <dgm:constr type="ctrX" for="ch" forName="left_44_4" refType="w" fact="0.24"/>
      </dgm:constrLst>
      <dgm:ruleLst/>
      <dgm:layoutNode name="dummyMaxCanvas_ChildArea">
        <dgm:alg type="sp"/>
        <dgm:shape xmlns:r="http://schemas.openxmlformats.org/officeDocument/2006/relationships" r:blip="">
          <dgm:adjLst/>
        </dgm:shape>
        <dgm:presOf/>
        <dgm:constrLst/>
        <dgm:ruleLst/>
      </dgm:layoutNode>
      <dgm:layoutNode name="fulcrum" styleLbl="alignAccFollowNode1">
        <dgm:alg type="sp"/>
        <dgm:shape xmlns:r="http://schemas.openxmlformats.org/officeDocument/2006/relationships" type="triangle" r:blip="">
          <dgm:adjLst/>
        </dgm:shape>
        <dgm:presOf/>
        <dgm:constrLst/>
        <dgm:ruleLst/>
      </dgm:layoutNode>
      <dgm:choose name="Name0">
        <dgm:if name="Name1" axis="ch ch" ptType="node node" st="1 1" cnt="1 0" func="cnt" op="equ" val="0">
          <dgm:choose name="Name2">
            <dgm:if name="Name3" axis="ch ch" ptType="node node" st="2 1" cnt="1 0" func="cnt" op="equ" val="0">
              <dgm:layoutNode name="balance_00" styleLbl="alignAccFollowNode1">
                <dgm:varLst>
                  <dgm:bulletEnabled val="1"/>
                </dgm:varLst>
                <dgm:alg type="sp"/>
                <dgm:shape xmlns:r="http://schemas.openxmlformats.org/officeDocument/2006/relationships" type="rect" r:blip="">
                  <dgm:adjLst/>
                </dgm:shape>
                <dgm:presOf/>
                <dgm:constrLst/>
                <dgm:ruleLst/>
              </dgm:layoutNode>
            </dgm:if>
            <dgm:else name="Name4">
              <dgm:choose name="Name5">
                <dgm:if name="Name6" axis="ch ch" ptType="node node" st="2 1" cnt="1 0" func="cnt" op="equ" val="1">
                  <dgm:layoutNode name="balance_01" styleLbl="alignAccFollowNode1">
                    <dgm:varLst>
                      <dgm:bulletEnabled val="1"/>
                    </dgm:varLst>
                    <dgm:alg type="sp"/>
                    <dgm:shape xmlns:r="http://schemas.openxmlformats.org/officeDocument/2006/relationships" rot="4" type="rect" r:blip="">
                      <dgm:adjLst/>
                    </dgm:shape>
                    <dgm:presOf/>
                    <dgm:constrLst/>
                    <dgm:ruleLst/>
                  </dgm:layoutNode>
                  <dgm:layoutNode name="right_0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
                  <dgm:choose name="Name8">
                    <dgm:if name="Name9" axis="ch ch" ptType="node node" st="2 1" cnt="1 0" func="cnt" op="equ" val="2">
                      <dgm:layoutNode name="balance_02" styleLbl="alignAccFollowNode1">
                        <dgm:varLst>
                          <dgm:bulletEnabled val="1"/>
                        </dgm:varLst>
                        <dgm:alg type="sp"/>
                        <dgm:shape xmlns:r="http://schemas.openxmlformats.org/officeDocument/2006/relationships" rot="4" type="rect" r:blip="">
                          <dgm:adjLst/>
                        </dgm:shape>
                        <dgm:presOf/>
                        <dgm:constrLst/>
                        <dgm:ruleLst/>
                      </dgm:layoutNode>
                      <dgm:layoutNode name="right_0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
                      <dgm:choose name="Name11">
                        <dgm:if name="Name12" axis="ch ch" ptType="node node" st="2 1" cnt="1 0" func="cnt" op="equ" val="3">
                          <dgm:layoutNode name="balance_03" styleLbl="alignAccFollowNode1">
                            <dgm:varLst>
                              <dgm:bulletEnabled val="1"/>
                            </dgm:varLst>
                            <dgm:alg type="sp"/>
                            <dgm:shape xmlns:r="http://schemas.openxmlformats.org/officeDocument/2006/relationships" rot="4" type="rect" r:blip="">
                              <dgm:adjLst/>
                            </dgm:shape>
                            <dgm:presOf/>
                            <dgm:constrLst/>
                            <dgm:ruleLst/>
                          </dgm:layoutNode>
                          <dgm:layoutNode name="right_0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3">
                          <dgm:choose name="Name14">
                            <dgm:if name="Name15" axis="ch ch" ptType="node node" st="2 1" cnt="1 0" func="cnt" op="gte" val="4">
                              <dgm:layoutNode name="balance_04" styleLbl="alignAccFollowNode1">
                                <dgm:varLst>
                                  <dgm:bulletEnabled val="1"/>
                                </dgm:varLst>
                                <dgm:alg type="sp"/>
                                <dgm:shape xmlns:r="http://schemas.openxmlformats.org/officeDocument/2006/relationships" rot="4" type="rect" r:blip="">
                                  <dgm:adjLst/>
                                </dgm:shape>
                                <dgm:presOf/>
                                <dgm:constrLst/>
                                <dgm:ruleLst/>
                              </dgm:layoutNode>
                              <dgm:layoutNode name="right_0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6"/>
                          </dgm:choose>
                        </dgm:else>
                      </dgm:choose>
                    </dgm:else>
                  </dgm:choose>
                </dgm:else>
              </dgm:choose>
            </dgm:else>
          </dgm:choose>
        </dgm:if>
        <dgm:else name="Name17">
          <dgm:choose name="Name18">
            <dgm:if name="Name19" axis="ch ch" ptType="node node" st="1 1" cnt="1 0" func="cnt" op="equ" val="1">
              <dgm:choose name="Name20">
                <dgm:if name="Name21" axis="ch ch" ptType="node node" st="2 1" cnt="1 0" func="cnt" op="equ" val="0">
                  <dgm:layoutNode name="balance_10" styleLbl="alignAccFollowNode1">
                    <dgm:varLst>
                      <dgm:bulletEnabled val="1"/>
                    </dgm:varLst>
                    <dgm:alg type="sp"/>
                    <dgm:shape xmlns:r="http://schemas.openxmlformats.org/officeDocument/2006/relationships" rot="-4" type="rect" r:blip="">
                      <dgm:adjLst/>
                    </dgm:shape>
                    <dgm:presOf/>
                    <dgm:constrLst/>
                    <dgm:ruleLst/>
                  </dgm:layoutNode>
                  <dgm:layoutNode name="left_1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2">
                  <dgm:choose name="Name23">
                    <dgm:if name="Name24" axis="ch ch" ptType="node node" st="2 1" cnt="1 0" func="cnt" op="equ" val="1">
                      <dgm:layoutNode name="balance_11" styleLbl="alignAccFollowNode1">
                        <dgm:varLst>
                          <dgm:bulletEnabled val="1"/>
                        </dgm:varLst>
                        <dgm:alg type="sp"/>
                        <dgm:shape xmlns:r="http://schemas.openxmlformats.org/officeDocument/2006/relationships" type="rect" r:blip="">
                          <dgm:adjLst/>
                        </dgm:shape>
                        <dgm:presOf/>
                        <dgm:constrLst/>
                        <dgm:ruleLst/>
                      </dgm:layoutNode>
                      <dgm:layoutNode name="left_11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1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5">
                      <dgm:choose name="Name26">
                        <dgm:if name="Name27" axis="ch ch" ptType="node node" st="2 1" cnt="1 0" func="cnt" op="equ" val="2">
                          <dgm:layoutNode name="balance_12" styleLbl="alignAccFollowNode1">
                            <dgm:varLst>
                              <dgm:bulletEnabled val="1"/>
                            </dgm:varLst>
                            <dgm:alg type="sp"/>
                            <dgm:shape xmlns:r="http://schemas.openxmlformats.org/officeDocument/2006/relationships" rot="4" type="rect" r:blip="">
                              <dgm:adjLst/>
                            </dgm:shape>
                            <dgm:presOf/>
                            <dgm:constrLst/>
                            <dgm:ruleLst/>
                          </dgm:layoutNode>
                          <dgm:layoutNode name="right_1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8">
                          <dgm:choose name="Name29">
                            <dgm:if name="Name30" axis="ch ch" ptType="node node" st="2 1" cnt="1 0" func="cnt" op="equ" val="3">
                              <dgm:layoutNode name="balance_13" styleLbl="alignAccFollowNode1">
                                <dgm:varLst>
                                  <dgm:bulletEnabled val="1"/>
                                </dgm:varLst>
                                <dgm:alg type="sp"/>
                                <dgm:shape xmlns:r="http://schemas.openxmlformats.org/officeDocument/2006/relationships" rot="4" type="rect" r:blip="">
                                  <dgm:adjLst/>
                                </dgm:shape>
                                <dgm:presOf/>
                                <dgm:constrLst/>
                                <dgm:ruleLst/>
                              </dgm:layoutNode>
                              <dgm:layoutNode name="right_1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1">
                              <dgm:choose name="Name32">
                                <dgm:if name="Name33" axis="ch ch" ptType="node node" st="2 1" cnt="1 0" func="cnt" op="gte" val="4">
                                  <dgm:layoutNode name="balance_14" styleLbl="alignAccFollowNode1">
                                    <dgm:varLst>
                                      <dgm:bulletEnabled val="1"/>
                                    </dgm:varLst>
                                    <dgm:alg type="sp"/>
                                    <dgm:shape xmlns:r="http://schemas.openxmlformats.org/officeDocument/2006/relationships" rot="4" type="rect" r:blip="">
                                      <dgm:adjLst/>
                                    </dgm:shape>
                                    <dgm:presOf/>
                                    <dgm:constrLst/>
                                    <dgm:ruleLst/>
                                  </dgm:layoutNode>
                                  <dgm:layoutNode name="right_1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4"/>
                              </dgm:choose>
                            </dgm:else>
                          </dgm:choose>
                        </dgm:else>
                      </dgm:choose>
                    </dgm:else>
                  </dgm:choose>
                </dgm:else>
              </dgm:choose>
            </dgm:if>
            <dgm:else name="Name35">
              <dgm:choose name="Name36">
                <dgm:if name="Name37" axis="ch ch" ptType="node node" st="1 1" cnt="1 0" func="cnt" op="equ" val="2">
                  <dgm:choose name="Name38">
                    <dgm:if name="Name39" axis="ch ch" ptType="node node" st="2 1" cnt="1 0" func="cnt" op="equ" val="0">
                      <dgm:layoutNode name="balance_20" styleLbl="alignAccFollowNode1">
                        <dgm:varLst>
                          <dgm:bulletEnabled val="1"/>
                        </dgm:varLst>
                        <dgm:alg type="sp"/>
                        <dgm:shape xmlns:r="http://schemas.openxmlformats.org/officeDocument/2006/relationships" rot="-4" type="rect" r:blip="">
                          <dgm:adjLst/>
                        </dgm:shape>
                        <dgm:presOf/>
                        <dgm:constrLst/>
                        <dgm:ruleLst/>
                      </dgm:layoutNode>
                      <dgm:layoutNode name="left_2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0">
                      <dgm:choose name="Name41">
                        <dgm:if name="Name42" axis="ch ch" ptType="node node" st="2 1" cnt="1 0" func="cnt" op="equ" val="1">
                          <dgm:layoutNode name="balance_21" styleLbl="alignAccFollowNode1">
                            <dgm:varLst>
                              <dgm:bulletEnabled val="1"/>
                            </dgm:varLst>
                            <dgm:alg type="sp"/>
                            <dgm:shape xmlns:r="http://schemas.openxmlformats.org/officeDocument/2006/relationships" rot="-4" type="rect" r:blip="">
                              <dgm:adjLst/>
                            </dgm:shape>
                            <dgm:presOf/>
                            <dgm:constrLst/>
                            <dgm:ruleLst/>
                          </dgm:layoutNode>
                          <dgm:layoutNode name="left_2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3">
                          <dgm:choose name="Name44">
                            <dgm:if name="Name45" axis="ch ch" ptType="node node" st="2 1" cnt="1 0" func="cnt" op="equ" val="2">
                              <dgm:layoutNode name="balance_22" styleLbl="alignAccFollowNode1">
                                <dgm:varLst>
                                  <dgm:bulletEnabled val="1"/>
                                </dgm:varLst>
                                <dgm:alg type="sp"/>
                                <dgm:shape xmlns:r="http://schemas.openxmlformats.org/officeDocument/2006/relationships" type="rect" r:blip="">
                                  <dgm:adjLst/>
                                </dgm:shape>
                                <dgm:presOf/>
                                <dgm:constrLst/>
                                <dgm:ruleLst/>
                              </dgm:layoutNode>
                              <dgm:layoutNode name="right_22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2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6">
                              <dgm:choose name="Name47">
                                <dgm:if name="Name48" axis="ch ch" ptType="node node" st="2 1" cnt="1 0" func="cnt" op="equ" val="3">
                                  <dgm:layoutNode name="balance_23" styleLbl="alignAccFollowNode1">
                                    <dgm:varLst>
                                      <dgm:bulletEnabled val="1"/>
                                    </dgm:varLst>
                                    <dgm:alg type="sp"/>
                                    <dgm:shape xmlns:r="http://schemas.openxmlformats.org/officeDocument/2006/relationships" rot="4" type="rect" r:blip="">
                                      <dgm:adjLst/>
                                    </dgm:shape>
                                    <dgm:presOf/>
                                    <dgm:constrLst/>
                                    <dgm:ruleLst/>
                                  </dgm:layoutNode>
                                  <dgm:layoutNode name="right_2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9">
                                  <dgm:choose name="Name50">
                                    <dgm:if name="Name51" axis="ch ch" ptType="node node" st="2 1" cnt="1 0" func="cnt" op="gte" val="4">
                                      <dgm:layoutNode name="balance_24" styleLbl="alignAccFollowNode1">
                                        <dgm:varLst>
                                          <dgm:bulletEnabled val="1"/>
                                        </dgm:varLst>
                                        <dgm:alg type="sp"/>
                                        <dgm:shape xmlns:r="http://schemas.openxmlformats.org/officeDocument/2006/relationships" rot="4" type="rect" r:blip="">
                                          <dgm:adjLst/>
                                        </dgm:shape>
                                        <dgm:presOf/>
                                        <dgm:constrLst/>
                                        <dgm:ruleLst/>
                                      </dgm:layoutNode>
                                      <dgm:layoutNode name="right_2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2"/>
                                  </dgm:choose>
                                </dgm:else>
                              </dgm:choose>
                            </dgm:else>
                          </dgm:choose>
                        </dgm:else>
                      </dgm:choose>
                    </dgm:else>
                  </dgm:choose>
                </dgm:if>
                <dgm:else name="Name53">
                  <dgm:choose name="Name54">
                    <dgm:if name="Name55" axis="ch ch" ptType="node node" st="1 1" cnt="1 0" func="cnt" op="equ" val="3">
                      <dgm:choose name="Name56">
                        <dgm:if name="Name57" axis="ch ch" ptType="node node" st="2 1" cnt="1 0" func="cnt" op="equ" val="0">
                          <dgm:layoutNode name="balance_30" styleLbl="alignAccFollowNode1">
                            <dgm:varLst>
                              <dgm:bulletEnabled val="1"/>
                            </dgm:varLst>
                            <dgm:alg type="sp"/>
                            <dgm:shape xmlns:r="http://schemas.openxmlformats.org/officeDocument/2006/relationships" rot="-4" type="rect" r:blip="">
                              <dgm:adjLst/>
                            </dgm:shape>
                            <dgm:presOf/>
                            <dgm:constrLst/>
                            <dgm:ruleLst/>
                          </dgm:layoutNode>
                          <dgm:layoutNode name="left_3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name="Name59">
                            <dgm:if name="Name60" axis="ch ch" ptType="node node" st="2 1" cnt="1 0" func="cnt" op="equ" val="1">
                              <dgm:layoutNode name="balance_31" styleLbl="alignAccFollowNode1">
                                <dgm:varLst>
                                  <dgm:bulletEnabled val="1"/>
                                </dgm:varLst>
                                <dgm:alg type="sp"/>
                                <dgm:shape xmlns:r="http://schemas.openxmlformats.org/officeDocument/2006/relationships" rot="-4" type="rect" r:blip="">
                                  <dgm:adjLst/>
                                </dgm:shape>
                                <dgm:presOf/>
                                <dgm:constrLst/>
                                <dgm:ruleLst/>
                              </dgm:layoutNode>
                              <dgm:layoutNode name="left_3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1">
                              <dgm:choose name="Name62">
                                <dgm:if name="Name63" axis="ch ch" ptType="node node" st="2 1" cnt="1 0" func="cnt" op="equ" val="2">
                                  <dgm:layoutNode name="balance_32" styleLbl="alignAccFollowNode1">
                                    <dgm:varLst>
                                      <dgm:bulletEnabled val="1"/>
                                    </dgm:varLst>
                                    <dgm:alg type="sp"/>
                                    <dgm:shape xmlns:r="http://schemas.openxmlformats.org/officeDocument/2006/relationships" rot="-4" type="rect" r:blip="">
                                      <dgm:adjLst/>
                                    </dgm:shape>
                                    <dgm:presOf/>
                                    <dgm:constrLst/>
                                    <dgm:ruleLst/>
                                  </dgm:layoutNode>
                                  <dgm:layoutNode name="left_3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4">
                                  <dgm:choose name="Name65">
                                    <dgm:if name="Name66" axis="ch ch" ptType="node node" st="2 1" cnt="1 0" func="cnt" op="equ" val="3">
                                      <dgm:layoutNode name="balance_33" styleLbl="alignAccFollowNode1">
                                        <dgm:varLst>
                                          <dgm:bulletEnabled val="1"/>
                                        </dgm:varLst>
                                        <dgm:alg type="sp"/>
                                        <dgm:shape xmlns:r="http://schemas.openxmlformats.org/officeDocument/2006/relationships" type="rect" r:blip="">
                                          <dgm:adjLst/>
                                        </dgm:shape>
                                        <dgm:presOf/>
                                        <dgm:constrLst/>
                                        <dgm:ruleLst/>
                                      </dgm:layoutNode>
                                      <dgm:layoutNode name="right_33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7">
                                      <dgm:choose name="Name68">
                                        <dgm:if name="Name69" axis="ch ch" ptType="node node" st="2 1" cnt="1 0" func="cnt" op="gte" val="4">
                                          <dgm:layoutNode name="balance_34" styleLbl="alignAccFollowNode1">
                                            <dgm:varLst>
                                              <dgm:bulletEnabled val="1"/>
                                            </dgm:varLst>
                                            <dgm:alg type="sp"/>
                                            <dgm:shape xmlns:r="http://schemas.openxmlformats.org/officeDocument/2006/relationships" rot="4" type="rect" r:blip="">
                                              <dgm:adjLst/>
                                            </dgm:shape>
                                            <dgm:presOf/>
                                            <dgm:constrLst/>
                                            <dgm:ruleLst/>
                                          </dgm:layoutNode>
                                          <dgm:layoutNode name="right_3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0"/>
                                      </dgm:choose>
                                    </dgm:else>
                                  </dgm:choose>
                                </dgm:else>
                              </dgm:choose>
                            </dgm:else>
                          </dgm:choose>
                        </dgm:else>
                      </dgm:choose>
                    </dgm:if>
                    <dgm:else name="Name71">
                      <dgm:choose name="Name72">
                        <dgm:if name="Name73" axis="ch ch" ptType="node node" st="1 1" cnt="1 0" func="cnt" op="gte" val="4">
                          <dgm:choose name="Name74">
                            <dgm:if name="Name75" axis="ch ch" ptType="node node" st="2 1" cnt="1 0" func="cnt" op="equ" val="0">
                              <dgm:layoutNode name="balance_40" styleLbl="alignAccFollowNode1">
                                <dgm:varLst>
                                  <dgm:bulletEnabled val="1"/>
                                </dgm:varLst>
                                <dgm:alg type="sp"/>
                                <dgm:shape xmlns:r="http://schemas.openxmlformats.org/officeDocument/2006/relationships" rot="-4" type="rect" r:blip="">
                                  <dgm:adjLst/>
                                </dgm:shape>
                                <dgm:presOf/>
                                <dgm:constrLst/>
                                <dgm:ruleLst/>
                              </dgm:layoutNode>
                              <dgm:layoutNode name="left_4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6">
                              <dgm:choose name="Name77">
                                <dgm:if name="Name78" axis="ch ch" ptType="node node" st="2 1" cnt="1 0" func="cnt" op="equ" val="1">
                                  <dgm:layoutNode name="balance_41" styleLbl="alignAccFollowNode1">
                                    <dgm:varLst>
                                      <dgm:bulletEnabled val="1"/>
                                    </dgm:varLst>
                                    <dgm:alg type="sp"/>
                                    <dgm:shape xmlns:r="http://schemas.openxmlformats.org/officeDocument/2006/relationships" rot="-4" type="rect" r:blip="">
                                      <dgm:adjLst/>
                                    </dgm:shape>
                                    <dgm:presOf/>
                                    <dgm:constrLst/>
                                    <dgm:ruleLst/>
                                  </dgm:layoutNode>
                                  <dgm:layoutNode name="left_4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name="Name80">
                                    <dgm:if name="Name81" axis="ch ch" ptType="node node" st="2 1" cnt="1 0" func="cnt" op="equ" val="2">
                                      <dgm:layoutNode name="balance_42" styleLbl="alignAccFollowNode1">
                                        <dgm:varLst>
                                          <dgm:bulletEnabled val="1"/>
                                        </dgm:varLst>
                                        <dgm:alg type="sp"/>
                                        <dgm:shape xmlns:r="http://schemas.openxmlformats.org/officeDocument/2006/relationships" rot="-4" type="rect" r:blip="">
                                          <dgm:adjLst/>
                                        </dgm:shape>
                                        <dgm:presOf/>
                                        <dgm:constrLst/>
                                        <dgm:ruleLst/>
                                      </dgm:layoutNode>
                                      <dgm:layoutNode name="left_4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2">
                                      <dgm:choose name="Name83">
                                        <dgm:if name="Name84" axis="ch ch" ptType="node node" st="2 1" cnt="1 0" func="cnt" op="equ" val="3">
                                          <dgm:layoutNode name="balance_43" styleLbl="alignAccFollowNode1">
                                            <dgm:varLst>
                                              <dgm:bulletEnabled val="1"/>
                                            </dgm:varLst>
                                            <dgm:alg type="sp"/>
                                            <dgm:shape xmlns:r="http://schemas.openxmlformats.org/officeDocument/2006/relationships" rot="-4" type="rect" r:blip="">
                                              <dgm:adjLst/>
                                            </dgm:shape>
                                            <dgm:presOf/>
                                            <dgm:constrLst/>
                                            <dgm:ruleLst/>
                                          </dgm:layoutNode>
                                          <dgm:layoutNode name="left_4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5">
                                          <dgm:choose name="Name86">
                                            <dgm:if name="Name87" axis="ch ch" ptType="node node" st="2 1" cnt="1 0" func="cnt" op="gte" val="4">
                                              <dgm:layoutNode name="balance_44" styleLbl="alignAccFollowNode1">
                                                <dgm:varLst>
                                                  <dgm:bulletEnabled val="1"/>
                                                </dgm:varLst>
                                                <dgm:alg type="sp"/>
                                                <dgm:shape xmlns:r="http://schemas.openxmlformats.org/officeDocument/2006/relationships" type="rect" r:blip="">
                                                  <dgm:adjLst/>
                                                </dgm:shape>
                                                <dgm:presOf/>
                                                <dgm:constrLst/>
                                                <dgm:ruleLst/>
                                              </dgm:layoutNode>
                                              <dgm:layoutNode name="right_44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4" styleLbl="node1">
                                                <dgm:varLst>
                                                  <dgm:bulletEnabled val="1"/>
                                                </dgm:varLst>
                                                <dgm:alg type="tx"/>
                                                <dgm:shape xmlns:r="http://schemas.openxmlformats.org/officeDocument/2006/relationships"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4" styleLbl="node1">
                                                <dgm:varLst>
                                                  <dgm:bulletEnabled val="1"/>
                                                </dgm:varLst>
                                                <dgm:alg type="tx"/>
                                                <dgm:shape xmlns:r="http://schemas.openxmlformats.org/officeDocument/2006/relationships"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8"/>
                                          </dgm:choose>
                                        </dgm:else>
                                      </dgm:choose>
                                    </dgm:else>
                                  </dgm:choose>
                                </dgm:else>
                              </dgm:choose>
                            </dgm:else>
                          </dgm:choose>
                        </dgm:if>
                        <dgm:else name="Name89"/>
                      </dgm:choose>
                    </dgm:else>
                  </dgm:choose>
                </dgm:else>
              </dgm:choose>
            </dgm:else>
          </dgm:choose>
        </dgm:else>
      </dgm:choose>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37.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1.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8155" cy="464978"/>
          </a:xfrm>
          <a:prstGeom prst="rect">
            <a:avLst/>
          </a:prstGeom>
        </p:spPr>
        <p:txBody>
          <a:bodyPr vert="horz" lIns="90690" tIns="45345" rIns="90690" bIns="45345" rtlCol="0"/>
          <a:lstStyle>
            <a:lvl1pPr algn="l">
              <a:defRPr sz="1200"/>
            </a:lvl1pPr>
          </a:lstStyle>
          <a:p>
            <a:endParaRPr lang="en-US"/>
          </a:p>
        </p:txBody>
      </p:sp>
      <p:sp>
        <p:nvSpPr>
          <p:cNvPr id="3" name="Date Placeholder 2"/>
          <p:cNvSpPr>
            <a:spLocks noGrp="1"/>
          </p:cNvSpPr>
          <p:nvPr>
            <p:ph type="dt" sz="quarter" idx="1"/>
          </p:nvPr>
        </p:nvSpPr>
        <p:spPr>
          <a:xfrm>
            <a:off x="3970673" y="1"/>
            <a:ext cx="3038155" cy="464978"/>
          </a:xfrm>
          <a:prstGeom prst="rect">
            <a:avLst/>
          </a:prstGeom>
        </p:spPr>
        <p:txBody>
          <a:bodyPr vert="horz" lIns="90690" tIns="45345" rIns="90690" bIns="45345" rtlCol="0"/>
          <a:lstStyle>
            <a:lvl1pPr algn="r">
              <a:defRPr sz="1200"/>
            </a:lvl1pPr>
          </a:lstStyle>
          <a:p>
            <a:fld id="{9126840B-9E8A-4F37-A7B4-779DFE09E102}" type="datetimeFigureOut">
              <a:rPr lang="en-US" smtClean="0"/>
              <a:pPr/>
              <a:t>3/4/2015</a:t>
            </a:fld>
            <a:endParaRPr lang="en-US"/>
          </a:p>
        </p:txBody>
      </p:sp>
      <p:sp>
        <p:nvSpPr>
          <p:cNvPr id="4" name="Footer Placeholder 3"/>
          <p:cNvSpPr>
            <a:spLocks noGrp="1"/>
          </p:cNvSpPr>
          <p:nvPr>
            <p:ph type="ftr" sz="quarter" idx="2"/>
          </p:nvPr>
        </p:nvSpPr>
        <p:spPr>
          <a:xfrm>
            <a:off x="0" y="8829847"/>
            <a:ext cx="3038155" cy="464978"/>
          </a:xfrm>
          <a:prstGeom prst="rect">
            <a:avLst/>
          </a:prstGeom>
        </p:spPr>
        <p:txBody>
          <a:bodyPr vert="horz" lIns="90690" tIns="45345" rIns="90690" bIns="45345"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673" y="8829847"/>
            <a:ext cx="3038155" cy="464978"/>
          </a:xfrm>
          <a:prstGeom prst="rect">
            <a:avLst/>
          </a:prstGeom>
        </p:spPr>
        <p:txBody>
          <a:bodyPr vert="horz" lIns="90690" tIns="45345" rIns="90690" bIns="45345" rtlCol="0" anchor="b"/>
          <a:lstStyle>
            <a:lvl1pPr algn="r">
              <a:defRPr sz="1200"/>
            </a:lvl1pPr>
          </a:lstStyle>
          <a:p>
            <a:fld id="{130E4F7B-0E95-48A5-AAF9-2C294E37346B}" type="slidenum">
              <a:rPr lang="en-US" smtClean="0"/>
              <a:pPr/>
              <a:t>‹#›</a:t>
            </a:fld>
            <a:endParaRPr lang="en-US" dirty="0"/>
          </a:p>
        </p:txBody>
      </p:sp>
    </p:spTree>
    <p:extLst>
      <p:ext uri="{BB962C8B-B14F-4D97-AF65-F5344CB8AC3E}">
        <p14:creationId xmlns:p14="http://schemas.microsoft.com/office/powerpoint/2010/main" val="1267698309"/>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37840" cy="464820"/>
          </a:xfrm>
          <a:prstGeom prst="rect">
            <a:avLst/>
          </a:prstGeom>
        </p:spPr>
        <p:txBody>
          <a:bodyPr vert="horz" lIns="93166" tIns="46583" rIns="93166" bIns="46583" rtlCol="0"/>
          <a:lstStyle>
            <a:lvl1pPr algn="l">
              <a:defRPr sz="1200"/>
            </a:lvl1pPr>
          </a:lstStyle>
          <a:p>
            <a:endParaRPr lang="en-US"/>
          </a:p>
        </p:txBody>
      </p:sp>
      <p:sp>
        <p:nvSpPr>
          <p:cNvPr id="3" name="Date Placeholder 2"/>
          <p:cNvSpPr>
            <a:spLocks noGrp="1"/>
          </p:cNvSpPr>
          <p:nvPr>
            <p:ph type="dt" idx="1"/>
          </p:nvPr>
        </p:nvSpPr>
        <p:spPr>
          <a:xfrm>
            <a:off x="3970939" y="0"/>
            <a:ext cx="3037840" cy="464820"/>
          </a:xfrm>
          <a:prstGeom prst="rect">
            <a:avLst/>
          </a:prstGeom>
        </p:spPr>
        <p:txBody>
          <a:bodyPr vert="horz" lIns="93166" tIns="46583" rIns="93166" bIns="46583" rtlCol="0"/>
          <a:lstStyle>
            <a:lvl1pPr algn="r">
              <a:defRPr sz="1200"/>
            </a:lvl1pPr>
          </a:lstStyle>
          <a:p>
            <a:fld id="{F69EEC90-817C-4340-974E-591DA663A18D}" type="datetimeFigureOut">
              <a:rPr lang="en-US" smtClean="0"/>
              <a:pPr/>
              <a:t>3/4/2015</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66" tIns="46583" rIns="93166" bIns="46583"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66" tIns="46583" rIns="93166" bIns="46583"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1" y="8829966"/>
            <a:ext cx="3037840" cy="464820"/>
          </a:xfrm>
          <a:prstGeom prst="rect">
            <a:avLst/>
          </a:prstGeom>
        </p:spPr>
        <p:txBody>
          <a:bodyPr vert="horz" lIns="93166" tIns="46583" rIns="93166" bIns="46583" rtlCol="0" anchor="b"/>
          <a:lstStyle>
            <a:lvl1pPr algn="l">
              <a:defRPr sz="1200"/>
            </a:lvl1pPr>
          </a:lstStyle>
          <a:p>
            <a:endParaRPr lang="en-US"/>
          </a:p>
        </p:txBody>
      </p:sp>
      <p:sp>
        <p:nvSpPr>
          <p:cNvPr id="7" name="Slide Number Placeholder 6"/>
          <p:cNvSpPr>
            <a:spLocks noGrp="1"/>
          </p:cNvSpPr>
          <p:nvPr>
            <p:ph type="sldNum" sz="quarter" idx="5"/>
          </p:nvPr>
        </p:nvSpPr>
        <p:spPr>
          <a:xfrm>
            <a:off x="3970939" y="8829966"/>
            <a:ext cx="3037840" cy="464820"/>
          </a:xfrm>
          <a:prstGeom prst="rect">
            <a:avLst/>
          </a:prstGeom>
        </p:spPr>
        <p:txBody>
          <a:bodyPr vert="horz" lIns="93166" tIns="46583" rIns="93166" bIns="46583" rtlCol="0" anchor="b"/>
          <a:lstStyle>
            <a:lvl1pPr algn="r">
              <a:defRPr sz="1200"/>
            </a:lvl1pPr>
          </a:lstStyle>
          <a:p>
            <a:fld id="{58E6C161-0FB7-4179-A019-8C19B39E60C5}" type="slidenum">
              <a:rPr lang="en-US" smtClean="0"/>
              <a:pPr/>
              <a:t>‹#›</a:t>
            </a:fld>
            <a:endParaRPr lang="en-US"/>
          </a:p>
        </p:txBody>
      </p:sp>
    </p:spTree>
    <p:extLst>
      <p:ext uri="{BB962C8B-B14F-4D97-AF65-F5344CB8AC3E}">
        <p14:creationId xmlns:p14="http://schemas.microsoft.com/office/powerpoint/2010/main" val="2343734741"/>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3" Type="http://schemas.openxmlformats.org/officeDocument/2006/relationships/hyperlink" Target="http://developingchild.harvard.edu/" TargetMode="External"/><Relationship Id="rId2" Type="http://schemas.openxmlformats.org/officeDocument/2006/relationships/slide" Target="../slides/slide126.xml"/><Relationship Id="rId1" Type="http://schemas.openxmlformats.org/officeDocument/2006/relationships/notesMaster" Target="../notesMasters/notesMaster1.xml"/><Relationship Id="rId4" Type="http://schemas.openxmlformats.org/officeDocument/2006/relationships/hyperlink" Target="http://acestoohigh.com/got-your-ace-score/" TargetMode="Externa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youtube.com/watch?v=0zoQ7n3omqQ"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6.0.1</a:t>
            </a:r>
            <a:endParaRPr lang="en-US" dirty="0"/>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58E6C161-0FB7-4179-A019-8C19B39E60C5}" type="slidenum">
              <a:rPr lang="en-US" smtClean="0"/>
              <a:pPr/>
              <a:t>1</a:t>
            </a:fld>
            <a:endParaRPr lang="en-US"/>
          </a:p>
        </p:txBody>
      </p:sp>
    </p:spTree>
    <p:extLst>
      <p:ext uri="{BB962C8B-B14F-4D97-AF65-F5344CB8AC3E}">
        <p14:creationId xmlns:p14="http://schemas.microsoft.com/office/powerpoint/2010/main" val="15589765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6.1.7</a:t>
            </a:r>
            <a:endParaRPr lang="en-US" dirty="0"/>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58E6C161-0FB7-4179-A019-8C19B39E60C5}" type="slidenum">
              <a:rPr lang="en-US" smtClean="0"/>
              <a:pPr/>
              <a:t>10</a:t>
            </a:fld>
            <a:endParaRPr lang="en-US"/>
          </a:p>
        </p:txBody>
      </p:sp>
    </p:spTree>
    <p:extLst>
      <p:ext uri="{BB962C8B-B14F-4D97-AF65-F5344CB8AC3E}">
        <p14:creationId xmlns:p14="http://schemas.microsoft.com/office/powerpoint/2010/main" val="338505327"/>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6.5.69</a:t>
            </a:r>
            <a:endParaRPr lang="en-US" dirty="0"/>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58E6C161-0FB7-4179-A019-8C19B39E60C5}" type="slidenum">
              <a:rPr lang="en-US" smtClean="0"/>
              <a:pPr/>
              <a:t>100</a:t>
            </a:fld>
            <a:endParaRPr lang="en-US"/>
          </a:p>
        </p:txBody>
      </p:sp>
    </p:spTree>
    <p:extLst>
      <p:ext uri="{BB962C8B-B14F-4D97-AF65-F5344CB8AC3E}">
        <p14:creationId xmlns:p14="http://schemas.microsoft.com/office/powerpoint/2010/main" val="1500438304"/>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6.5.70</a:t>
            </a:r>
            <a:endParaRPr lang="en-US" dirty="0"/>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58E6C161-0FB7-4179-A019-8C19B39E60C5}" type="slidenum">
              <a:rPr lang="en-US" smtClean="0"/>
              <a:pPr/>
              <a:t>101</a:t>
            </a:fld>
            <a:endParaRPr lang="en-US"/>
          </a:p>
        </p:txBody>
      </p:sp>
    </p:spTree>
    <p:extLst>
      <p:ext uri="{BB962C8B-B14F-4D97-AF65-F5344CB8AC3E}">
        <p14:creationId xmlns:p14="http://schemas.microsoft.com/office/powerpoint/2010/main" val="955608590"/>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6.5.71</a:t>
            </a:r>
          </a:p>
          <a:p>
            <a:endParaRPr lang="en-US" dirty="0" smtClean="0"/>
          </a:p>
          <a:p>
            <a:r>
              <a:rPr lang="en-US" dirty="0" smtClean="0"/>
              <a:t>   </a:t>
            </a:r>
            <a:endParaRPr lang="en-US" dirty="0"/>
          </a:p>
        </p:txBody>
      </p:sp>
      <p:sp>
        <p:nvSpPr>
          <p:cNvPr id="4" name="Footer Placeholder 3"/>
          <p:cNvSpPr>
            <a:spLocks noGrp="1"/>
          </p:cNvSpPr>
          <p:nvPr>
            <p:ph type="ftr" sz="quarter" idx="10"/>
          </p:nvPr>
        </p:nvSpPr>
        <p:spPr/>
        <p:txBody>
          <a:bodyPr/>
          <a:lstStyle/>
          <a:p>
            <a:endParaRPr lang="en-US">
              <a:solidFill>
                <a:prstClr val="black"/>
              </a:solidFill>
            </a:endParaRPr>
          </a:p>
        </p:txBody>
      </p:sp>
      <p:sp>
        <p:nvSpPr>
          <p:cNvPr id="5" name="Slide Number Placeholder 4"/>
          <p:cNvSpPr>
            <a:spLocks noGrp="1"/>
          </p:cNvSpPr>
          <p:nvPr>
            <p:ph type="sldNum" sz="quarter" idx="11"/>
          </p:nvPr>
        </p:nvSpPr>
        <p:spPr/>
        <p:txBody>
          <a:bodyPr/>
          <a:lstStyle/>
          <a:p>
            <a:fld id="{58E6C161-0FB7-4179-A019-8C19B39E60C5}" type="slidenum">
              <a:rPr lang="en-US" smtClean="0">
                <a:solidFill>
                  <a:prstClr val="black"/>
                </a:solidFill>
              </a:rPr>
              <a:pPr/>
              <a:t>102</a:t>
            </a:fld>
            <a:endParaRPr lang="en-US">
              <a:solidFill>
                <a:prstClr val="black"/>
              </a:solidFill>
            </a:endParaRPr>
          </a:p>
        </p:txBody>
      </p:sp>
    </p:spTree>
    <p:extLst>
      <p:ext uri="{BB962C8B-B14F-4D97-AF65-F5344CB8AC3E}">
        <p14:creationId xmlns:p14="http://schemas.microsoft.com/office/powerpoint/2010/main" val="1846553506"/>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6.5.72</a:t>
            </a:r>
            <a:endParaRPr lang="en-US" dirty="0"/>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58E6C161-0FB7-4179-A019-8C19B39E60C5}" type="slidenum">
              <a:rPr lang="en-US" smtClean="0"/>
              <a:pPr/>
              <a:t>103</a:t>
            </a:fld>
            <a:endParaRPr lang="en-US"/>
          </a:p>
        </p:txBody>
      </p:sp>
    </p:spTree>
    <p:extLst>
      <p:ext uri="{BB962C8B-B14F-4D97-AF65-F5344CB8AC3E}">
        <p14:creationId xmlns:p14="http://schemas.microsoft.com/office/powerpoint/2010/main" val="204765137"/>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6.5.73</a:t>
            </a:r>
          </a:p>
          <a:p>
            <a:r>
              <a:rPr lang="en-US" dirty="0" smtClean="0"/>
              <a:t>What are some difficulties in establishing a case involving mental injury? </a:t>
            </a:r>
          </a:p>
          <a:p>
            <a:r>
              <a:rPr lang="en-US" dirty="0" smtClean="0"/>
              <a:t>Do you think statistics reporting substantiated cases of mental injury might be underrated in terms of percentages of occurrence? Why or why not? </a:t>
            </a:r>
          </a:p>
          <a:p>
            <a:r>
              <a:rPr lang="en-US" dirty="0" smtClean="0"/>
              <a:t>Why does mental injury have a life-long damaging impact? </a:t>
            </a:r>
          </a:p>
          <a:p>
            <a:endParaRPr lang="en-US" dirty="0" smtClean="0"/>
          </a:p>
          <a:p>
            <a:endParaRPr lang="en-US" dirty="0"/>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58E6C161-0FB7-4179-A019-8C19B39E60C5}" type="slidenum">
              <a:rPr lang="en-US" smtClean="0"/>
              <a:pPr/>
              <a:t>104</a:t>
            </a:fld>
            <a:endParaRPr lang="en-US"/>
          </a:p>
        </p:txBody>
      </p:sp>
    </p:spTree>
    <p:extLst>
      <p:ext uri="{BB962C8B-B14F-4D97-AF65-F5344CB8AC3E}">
        <p14:creationId xmlns:p14="http://schemas.microsoft.com/office/powerpoint/2010/main" val="3793643515"/>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6.5.74</a:t>
            </a:r>
            <a:endParaRPr lang="en-US" dirty="0"/>
          </a:p>
        </p:txBody>
      </p:sp>
      <p:sp>
        <p:nvSpPr>
          <p:cNvPr id="4" name="Footer Placeholder 3"/>
          <p:cNvSpPr>
            <a:spLocks noGrp="1"/>
          </p:cNvSpPr>
          <p:nvPr>
            <p:ph type="ftr" sz="quarter" idx="10"/>
          </p:nvPr>
        </p:nvSpPr>
        <p:spPr/>
        <p:txBody>
          <a:bodyPr/>
          <a:lstStyle/>
          <a:p>
            <a:endParaRPr lang="en-US">
              <a:solidFill>
                <a:prstClr val="black"/>
              </a:solidFill>
            </a:endParaRPr>
          </a:p>
        </p:txBody>
      </p:sp>
      <p:sp>
        <p:nvSpPr>
          <p:cNvPr id="5" name="Slide Number Placeholder 4"/>
          <p:cNvSpPr>
            <a:spLocks noGrp="1"/>
          </p:cNvSpPr>
          <p:nvPr>
            <p:ph type="sldNum" sz="quarter" idx="11"/>
          </p:nvPr>
        </p:nvSpPr>
        <p:spPr/>
        <p:txBody>
          <a:bodyPr/>
          <a:lstStyle/>
          <a:p>
            <a:fld id="{58E6C161-0FB7-4179-A019-8C19B39E60C5}" type="slidenum">
              <a:rPr lang="en-US" smtClean="0">
                <a:solidFill>
                  <a:prstClr val="black"/>
                </a:solidFill>
              </a:rPr>
              <a:pPr/>
              <a:t>105</a:t>
            </a:fld>
            <a:endParaRPr lang="en-US">
              <a:solidFill>
                <a:prstClr val="black"/>
              </a:solidFill>
            </a:endParaRPr>
          </a:p>
        </p:txBody>
      </p:sp>
    </p:spTree>
    <p:extLst>
      <p:ext uri="{BB962C8B-B14F-4D97-AF65-F5344CB8AC3E}">
        <p14:creationId xmlns:p14="http://schemas.microsoft.com/office/powerpoint/2010/main" val="2789228253"/>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6.5.75</a:t>
            </a:r>
            <a:endParaRPr lang="en-US" dirty="0"/>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58E6C161-0FB7-4179-A019-8C19B39E60C5}" type="slidenum">
              <a:rPr lang="en-US" smtClean="0"/>
              <a:pPr/>
              <a:t>106</a:t>
            </a:fld>
            <a:endParaRPr lang="en-US"/>
          </a:p>
        </p:txBody>
      </p:sp>
    </p:spTree>
    <p:extLst>
      <p:ext uri="{BB962C8B-B14F-4D97-AF65-F5344CB8AC3E}">
        <p14:creationId xmlns:p14="http://schemas.microsoft.com/office/powerpoint/2010/main" val="2727973769"/>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bwMode="auto">
          <a:noFill/>
          <a:ln>
            <a:solidFill>
              <a:srgbClr val="000000"/>
            </a:solidFill>
            <a:miter lim="800000"/>
            <a:headEnd/>
            <a:tailEnd/>
          </a:ln>
        </p:spPr>
      </p:sp>
      <p:sp>
        <p:nvSpPr>
          <p:cNvPr id="23555"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altLang="en-US" dirty="0" smtClean="0"/>
              <a:t>5.1.4</a:t>
            </a:r>
          </a:p>
        </p:txBody>
      </p:sp>
      <p:sp>
        <p:nvSpPr>
          <p:cNvPr id="4" name="Footer Placeholder 3"/>
          <p:cNvSpPr>
            <a:spLocks noGrp="1"/>
          </p:cNvSpPr>
          <p:nvPr>
            <p:ph type="ftr" sz="quarter" idx="4"/>
          </p:nvPr>
        </p:nvSpPr>
        <p:spPr/>
        <p:txBody>
          <a:bodyPr/>
          <a:lstStyle/>
          <a:p>
            <a:pPr>
              <a:defRPr/>
            </a:pPr>
            <a:endParaRPr lang="en-US"/>
          </a:p>
        </p:txBody>
      </p:sp>
      <p:sp>
        <p:nvSpPr>
          <p:cNvPr id="5" name="Slide Number Placeholder 4"/>
          <p:cNvSpPr>
            <a:spLocks noGrp="1"/>
          </p:cNvSpPr>
          <p:nvPr>
            <p:ph type="sldNum" sz="quarter" idx="5"/>
          </p:nvPr>
        </p:nvSpPr>
        <p:spPr/>
        <p:txBody>
          <a:bodyPr/>
          <a:lstStyle/>
          <a:p>
            <a:pPr>
              <a:defRPr/>
            </a:pPr>
            <a:fld id="{5DD45FB7-A6A7-47CB-8AEA-40EBB6792FDC}" type="slidenum">
              <a:rPr lang="en-US" smtClean="0"/>
              <a:pPr>
                <a:defRPr/>
              </a:pPr>
              <a:t>107</a:t>
            </a:fld>
            <a:endParaRPr lang="en-US"/>
          </a:p>
        </p:txBody>
      </p:sp>
    </p:spTree>
    <p:extLst>
      <p:ext uri="{BB962C8B-B14F-4D97-AF65-F5344CB8AC3E}">
        <p14:creationId xmlns:p14="http://schemas.microsoft.com/office/powerpoint/2010/main" val="1444244554"/>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bwMode="auto">
          <a:noFill/>
          <a:ln>
            <a:solidFill>
              <a:srgbClr val="000000"/>
            </a:solidFill>
            <a:miter lim="800000"/>
            <a:headEnd/>
            <a:tailEnd/>
          </a:ln>
        </p:spPr>
      </p:sp>
      <p:sp>
        <p:nvSpPr>
          <p:cNvPr id="21507"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smtClean="0"/>
              <a:t>5.1.5</a:t>
            </a:r>
          </a:p>
        </p:txBody>
      </p:sp>
      <p:sp>
        <p:nvSpPr>
          <p:cNvPr id="4" name="Footer Placeholder 3"/>
          <p:cNvSpPr>
            <a:spLocks noGrp="1"/>
          </p:cNvSpPr>
          <p:nvPr>
            <p:ph type="ftr" sz="quarter" idx="4"/>
          </p:nvPr>
        </p:nvSpPr>
        <p:spPr/>
        <p:txBody>
          <a:bodyPr/>
          <a:lstStyle/>
          <a:p>
            <a:pPr>
              <a:defRPr/>
            </a:pPr>
            <a:endParaRPr lang="en-US"/>
          </a:p>
        </p:txBody>
      </p:sp>
      <p:sp>
        <p:nvSpPr>
          <p:cNvPr id="5" name="Slide Number Placeholder 4"/>
          <p:cNvSpPr>
            <a:spLocks noGrp="1"/>
          </p:cNvSpPr>
          <p:nvPr>
            <p:ph type="sldNum" sz="quarter" idx="5"/>
          </p:nvPr>
        </p:nvSpPr>
        <p:spPr/>
        <p:txBody>
          <a:bodyPr/>
          <a:lstStyle/>
          <a:p>
            <a:pPr>
              <a:defRPr/>
            </a:pPr>
            <a:fld id="{43EFD1EB-7288-4D11-800B-FE30AEFBAE3D}" type="slidenum">
              <a:rPr lang="en-US" smtClean="0"/>
              <a:pPr>
                <a:defRPr/>
              </a:pPr>
              <a:t>108</a:t>
            </a:fld>
            <a:endParaRPr lang="en-US"/>
          </a:p>
        </p:txBody>
      </p:sp>
    </p:spTree>
    <p:extLst>
      <p:ext uri="{BB962C8B-B14F-4D97-AF65-F5344CB8AC3E}">
        <p14:creationId xmlns:p14="http://schemas.microsoft.com/office/powerpoint/2010/main" val="2949098281"/>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5.1.8</a:t>
            </a:r>
          </a:p>
          <a:p>
            <a:endParaRPr lang="en-US" dirty="0"/>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58E6C161-0FB7-4179-A019-8C19B39E60C5}" type="slidenum">
              <a:rPr lang="en-US" smtClean="0"/>
              <a:pPr/>
              <a:t>109</a:t>
            </a:fld>
            <a:endParaRPr lang="en-US"/>
          </a:p>
        </p:txBody>
      </p:sp>
    </p:spTree>
    <p:extLst>
      <p:ext uri="{BB962C8B-B14F-4D97-AF65-F5344CB8AC3E}">
        <p14:creationId xmlns:p14="http://schemas.microsoft.com/office/powerpoint/2010/main" val="28079271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6.1.11</a:t>
            </a:r>
            <a:endParaRPr lang="en-US" dirty="0"/>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58E6C161-0FB7-4179-A019-8C19B39E60C5}" type="slidenum">
              <a:rPr lang="en-US" smtClean="0"/>
              <a:pPr/>
              <a:t>11</a:t>
            </a:fld>
            <a:endParaRPr lang="en-US"/>
          </a:p>
        </p:txBody>
      </p:sp>
    </p:spTree>
    <p:extLst>
      <p:ext uri="{BB962C8B-B14F-4D97-AF65-F5344CB8AC3E}">
        <p14:creationId xmlns:p14="http://schemas.microsoft.com/office/powerpoint/2010/main" val="2818639551"/>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5.1.9</a:t>
            </a:r>
          </a:p>
          <a:p>
            <a:endParaRPr lang="en-US" dirty="0"/>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58E6C161-0FB7-4179-A019-8C19B39E60C5}" type="slidenum">
              <a:rPr lang="en-US" smtClean="0"/>
              <a:pPr/>
              <a:t>110</a:t>
            </a:fld>
            <a:endParaRPr lang="en-US"/>
          </a:p>
        </p:txBody>
      </p:sp>
    </p:spTree>
    <p:extLst>
      <p:ext uri="{BB962C8B-B14F-4D97-AF65-F5344CB8AC3E}">
        <p14:creationId xmlns:p14="http://schemas.microsoft.com/office/powerpoint/2010/main" val="2807927138"/>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5.1.10</a:t>
            </a:r>
          </a:p>
          <a:p>
            <a:endParaRPr lang="en-US" dirty="0"/>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58E6C161-0FB7-4179-A019-8C19B39E60C5}" type="slidenum">
              <a:rPr lang="en-US" smtClean="0"/>
              <a:pPr/>
              <a:t>111</a:t>
            </a:fld>
            <a:endParaRPr lang="en-US"/>
          </a:p>
        </p:txBody>
      </p:sp>
    </p:spTree>
    <p:extLst>
      <p:ext uri="{BB962C8B-B14F-4D97-AF65-F5344CB8AC3E}">
        <p14:creationId xmlns:p14="http://schemas.microsoft.com/office/powerpoint/2010/main" val="587481416"/>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smtClean="0"/>
              <a:t>5.1.11</a:t>
            </a:r>
          </a:p>
          <a:p>
            <a:endParaRPr lang="en-US" b="0" dirty="0" smtClean="0"/>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58E6C161-0FB7-4179-A019-8C19B39E60C5}" type="slidenum">
              <a:rPr lang="en-US" smtClean="0"/>
              <a:pPr/>
              <a:t>112</a:t>
            </a:fld>
            <a:endParaRPr lang="en-US"/>
          </a:p>
        </p:txBody>
      </p:sp>
    </p:spTree>
    <p:extLst>
      <p:ext uri="{BB962C8B-B14F-4D97-AF65-F5344CB8AC3E}">
        <p14:creationId xmlns:p14="http://schemas.microsoft.com/office/powerpoint/2010/main" val="2930572801"/>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smtClean="0"/>
              <a:t>5.1.12</a:t>
            </a:r>
          </a:p>
          <a:p>
            <a:endParaRPr lang="en-US" b="0" dirty="0" smtClean="0"/>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58E6C161-0FB7-4179-A019-8C19B39E60C5}" type="slidenum">
              <a:rPr lang="en-US" smtClean="0"/>
              <a:pPr/>
              <a:t>113</a:t>
            </a:fld>
            <a:endParaRPr lang="en-US"/>
          </a:p>
        </p:txBody>
      </p:sp>
    </p:spTree>
    <p:extLst>
      <p:ext uri="{BB962C8B-B14F-4D97-AF65-F5344CB8AC3E}">
        <p14:creationId xmlns:p14="http://schemas.microsoft.com/office/powerpoint/2010/main" val="115603652"/>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5.1.13</a:t>
            </a:r>
            <a:endParaRPr lang="en-US" dirty="0"/>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58E6C161-0FB7-4179-A019-8C19B39E60C5}" type="slidenum">
              <a:rPr lang="en-US" smtClean="0"/>
              <a:pPr/>
              <a:t>114</a:t>
            </a:fld>
            <a:endParaRPr lang="en-US"/>
          </a:p>
        </p:txBody>
      </p:sp>
    </p:spTree>
    <p:extLst>
      <p:ext uri="{BB962C8B-B14F-4D97-AF65-F5344CB8AC3E}">
        <p14:creationId xmlns:p14="http://schemas.microsoft.com/office/powerpoint/2010/main" val="1138966215"/>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a:bodyPr>
          <a:lstStyle/>
          <a:p>
            <a:pPr>
              <a:defRPr/>
            </a:pPr>
            <a:r>
              <a:rPr lang="en-US" sz="2000" dirty="0"/>
              <a:t>5.1.14</a:t>
            </a:r>
          </a:p>
          <a:p>
            <a:pPr>
              <a:defRPr/>
            </a:pPr>
            <a:endParaRPr lang="en-US" sz="2000" dirty="0"/>
          </a:p>
        </p:txBody>
      </p:sp>
      <p:sp>
        <p:nvSpPr>
          <p:cNvPr id="573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36779" indent="-283377" eaLnBrk="0" hangingPunct="0">
              <a:defRPr>
                <a:solidFill>
                  <a:schemeClr val="tx1"/>
                </a:solidFill>
                <a:latin typeface="Arial" panose="020B0604020202020204" pitchFamily="34" charset="0"/>
              </a:defRPr>
            </a:lvl2pPr>
            <a:lvl3pPr marL="1133507" indent="-226701" eaLnBrk="0" hangingPunct="0">
              <a:defRPr>
                <a:solidFill>
                  <a:schemeClr val="tx1"/>
                </a:solidFill>
                <a:latin typeface="Arial" panose="020B0604020202020204" pitchFamily="34" charset="0"/>
              </a:defRPr>
            </a:lvl3pPr>
            <a:lvl4pPr marL="1586910" indent="-226701" eaLnBrk="0" hangingPunct="0">
              <a:defRPr>
                <a:solidFill>
                  <a:schemeClr val="tx1"/>
                </a:solidFill>
                <a:latin typeface="Arial" panose="020B0604020202020204" pitchFamily="34" charset="0"/>
              </a:defRPr>
            </a:lvl4pPr>
            <a:lvl5pPr marL="2040312" indent="-226701" eaLnBrk="0" hangingPunct="0">
              <a:defRPr>
                <a:solidFill>
                  <a:schemeClr val="tx1"/>
                </a:solidFill>
                <a:latin typeface="Arial" panose="020B0604020202020204" pitchFamily="34" charset="0"/>
              </a:defRPr>
            </a:lvl5pPr>
            <a:lvl6pPr marL="2493715" indent="-226701" eaLnBrk="0" fontAlgn="base" hangingPunct="0">
              <a:spcBef>
                <a:spcPct val="0"/>
              </a:spcBef>
              <a:spcAft>
                <a:spcPct val="0"/>
              </a:spcAft>
              <a:defRPr>
                <a:solidFill>
                  <a:schemeClr val="tx1"/>
                </a:solidFill>
                <a:latin typeface="Arial" panose="020B0604020202020204" pitchFamily="34" charset="0"/>
              </a:defRPr>
            </a:lvl6pPr>
            <a:lvl7pPr marL="2947119" indent="-226701" eaLnBrk="0" fontAlgn="base" hangingPunct="0">
              <a:spcBef>
                <a:spcPct val="0"/>
              </a:spcBef>
              <a:spcAft>
                <a:spcPct val="0"/>
              </a:spcAft>
              <a:defRPr>
                <a:solidFill>
                  <a:schemeClr val="tx1"/>
                </a:solidFill>
                <a:latin typeface="Arial" panose="020B0604020202020204" pitchFamily="34" charset="0"/>
              </a:defRPr>
            </a:lvl7pPr>
            <a:lvl8pPr marL="3400520" indent="-226701" eaLnBrk="0" fontAlgn="base" hangingPunct="0">
              <a:spcBef>
                <a:spcPct val="0"/>
              </a:spcBef>
              <a:spcAft>
                <a:spcPct val="0"/>
              </a:spcAft>
              <a:defRPr>
                <a:solidFill>
                  <a:schemeClr val="tx1"/>
                </a:solidFill>
                <a:latin typeface="Arial" panose="020B0604020202020204" pitchFamily="34" charset="0"/>
              </a:defRPr>
            </a:lvl8pPr>
            <a:lvl9pPr marL="3853924" indent="-226701" eaLnBrk="0" fontAlgn="base" hangingPunct="0">
              <a:spcBef>
                <a:spcPct val="0"/>
              </a:spcBef>
              <a:spcAft>
                <a:spcPct val="0"/>
              </a:spcAft>
              <a:defRPr>
                <a:solidFill>
                  <a:schemeClr val="tx1"/>
                </a:solidFill>
                <a:latin typeface="Arial" panose="020B0604020202020204" pitchFamily="34" charset="0"/>
              </a:defRPr>
            </a:lvl9pPr>
          </a:lstStyle>
          <a:p>
            <a:pPr eaLnBrk="1" hangingPunct="1"/>
            <a:fld id="{A065DADC-D8DA-4CF5-B7F7-6F1812C521FC}" type="slidenum">
              <a:rPr lang="en-US"/>
              <a:pPr eaLnBrk="1" hangingPunct="1"/>
              <a:t>115</a:t>
            </a:fld>
            <a:endParaRPr lang="en-US"/>
          </a:p>
        </p:txBody>
      </p:sp>
    </p:spTree>
    <p:extLst>
      <p:ext uri="{BB962C8B-B14F-4D97-AF65-F5344CB8AC3E}">
        <p14:creationId xmlns:p14="http://schemas.microsoft.com/office/powerpoint/2010/main" val="1138829968"/>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a:bodyPr>
          <a:lstStyle/>
          <a:p>
            <a:pPr>
              <a:defRPr/>
            </a:pPr>
            <a:r>
              <a:rPr lang="en-US" sz="2000" dirty="0"/>
              <a:t>5.1.15</a:t>
            </a:r>
          </a:p>
          <a:p>
            <a:pPr>
              <a:defRPr/>
            </a:pPr>
            <a:endParaRPr lang="en-US" sz="2000" dirty="0"/>
          </a:p>
        </p:txBody>
      </p:sp>
      <p:sp>
        <p:nvSpPr>
          <p:cNvPr id="573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36779" indent="-283377" eaLnBrk="0" hangingPunct="0">
              <a:defRPr>
                <a:solidFill>
                  <a:schemeClr val="tx1"/>
                </a:solidFill>
                <a:latin typeface="Arial" panose="020B0604020202020204" pitchFamily="34" charset="0"/>
              </a:defRPr>
            </a:lvl2pPr>
            <a:lvl3pPr marL="1133507" indent="-226701" eaLnBrk="0" hangingPunct="0">
              <a:defRPr>
                <a:solidFill>
                  <a:schemeClr val="tx1"/>
                </a:solidFill>
                <a:latin typeface="Arial" panose="020B0604020202020204" pitchFamily="34" charset="0"/>
              </a:defRPr>
            </a:lvl3pPr>
            <a:lvl4pPr marL="1586910" indent="-226701" eaLnBrk="0" hangingPunct="0">
              <a:defRPr>
                <a:solidFill>
                  <a:schemeClr val="tx1"/>
                </a:solidFill>
                <a:latin typeface="Arial" panose="020B0604020202020204" pitchFamily="34" charset="0"/>
              </a:defRPr>
            </a:lvl4pPr>
            <a:lvl5pPr marL="2040312" indent="-226701" eaLnBrk="0" hangingPunct="0">
              <a:defRPr>
                <a:solidFill>
                  <a:schemeClr val="tx1"/>
                </a:solidFill>
                <a:latin typeface="Arial" panose="020B0604020202020204" pitchFamily="34" charset="0"/>
              </a:defRPr>
            </a:lvl5pPr>
            <a:lvl6pPr marL="2493715" indent="-226701" eaLnBrk="0" fontAlgn="base" hangingPunct="0">
              <a:spcBef>
                <a:spcPct val="0"/>
              </a:spcBef>
              <a:spcAft>
                <a:spcPct val="0"/>
              </a:spcAft>
              <a:defRPr>
                <a:solidFill>
                  <a:schemeClr val="tx1"/>
                </a:solidFill>
                <a:latin typeface="Arial" panose="020B0604020202020204" pitchFamily="34" charset="0"/>
              </a:defRPr>
            </a:lvl6pPr>
            <a:lvl7pPr marL="2947119" indent="-226701" eaLnBrk="0" fontAlgn="base" hangingPunct="0">
              <a:spcBef>
                <a:spcPct val="0"/>
              </a:spcBef>
              <a:spcAft>
                <a:spcPct val="0"/>
              </a:spcAft>
              <a:defRPr>
                <a:solidFill>
                  <a:schemeClr val="tx1"/>
                </a:solidFill>
                <a:latin typeface="Arial" panose="020B0604020202020204" pitchFamily="34" charset="0"/>
              </a:defRPr>
            </a:lvl7pPr>
            <a:lvl8pPr marL="3400520" indent="-226701" eaLnBrk="0" fontAlgn="base" hangingPunct="0">
              <a:spcBef>
                <a:spcPct val="0"/>
              </a:spcBef>
              <a:spcAft>
                <a:spcPct val="0"/>
              </a:spcAft>
              <a:defRPr>
                <a:solidFill>
                  <a:schemeClr val="tx1"/>
                </a:solidFill>
                <a:latin typeface="Arial" panose="020B0604020202020204" pitchFamily="34" charset="0"/>
              </a:defRPr>
            </a:lvl8pPr>
            <a:lvl9pPr marL="3853924" indent="-226701" eaLnBrk="0" fontAlgn="base" hangingPunct="0">
              <a:spcBef>
                <a:spcPct val="0"/>
              </a:spcBef>
              <a:spcAft>
                <a:spcPct val="0"/>
              </a:spcAft>
              <a:defRPr>
                <a:solidFill>
                  <a:schemeClr val="tx1"/>
                </a:solidFill>
                <a:latin typeface="Arial" panose="020B0604020202020204" pitchFamily="34" charset="0"/>
              </a:defRPr>
            </a:lvl9pPr>
          </a:lstStyle>
          <a:p>
            <a:pPr eaLnBrk="1" hangingPunct="1"/>
            <a:fld id="{A065DADC-D8DA-4CF5-B7F7-6F1812C521FC}" type="slidenum">
              <a:rPr lang="en-US"/>
              <a:pPr eaLnBrk="1" hangingPunct="1"/>
              <a:t>116</a:t>
            </a:fld>
            <a:endParaRPr lang="en-US"/>
          </a:p>
        </p:txBody>
      </p:sp>
    </p:spTree>
    <p:extLst>
      <p:ext uri="{BB962C8B-B14F-4D97-AF65-F5344CB8AC3E}">
        <p14:creationId xmlns:p14="http://schemas.microsoft.com/office/powerpoint/2010/main" val="1138829968"/>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5.1.16</a:t>
            </a:r>
            <a:endParaRPr lang="en-US" dirty="0"/>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58E6C161-0FB7-4179-A019-8C19B39E60C5}" type="slidenum">
              <a:rPr lang="en-US" smtClean="0"/>
              <a:pPr/>
              <a:t>117</a:t>
            </a:fld>
            <a:endParaRPr lang="en-US"/>
          </a:p>
        </p:txBody>
      </p:sp>
    </p:spTree>
    <p:extLst>
      <p:ext uri="{BB962C8B-B14F-4D97-AF65-F5344CB8AC3E}">
        <p14:creationId xmlns:p14="http://schemas.microsoft.com/office/powerpoint/2010/main" val="691841240"/>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5.1.17</a:t>
            </a:r>
            <a:endParaRPr lang="en-US" dirty="0"/>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58E6C161-0FB7-4179-A019-8C19B39E60C5}" type="slidenum">
              <a:rPr lang="en-US" smtClean="0"/>
              <a:pPr/>
              <a:t>118</a:t>
            </a:fld>
            <a:endParaRPr lang="en-US"/>
          </a:p>
        </p:txBody>
      </p:sp>
    </p:spTree>
    <p:extLst>
      <p:ext uri="{BB962C8B-B14F-4D97-AF65-F5344CB8AC3E}">
        <p14:creationId xmlns:p14="http://schemas.microsoft.com/office/powerpoint/2010/main" val="3058673297"/>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5.1.18</a:t>
            </a:r>
            <a:endParaRPr lang="en-US" dirty="0"/>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58E6C161-0FB7-4179-A019-8C19B39E60C5}" type="slidenum">
              <a:rPr lang="en-US" smtClean="0"/>
              <a:pPr/>
              <a:t>119</a:t>
            </a:fld>
            <a:endParaRPr lang="en-US"/>
          </a:p>
        </p:txBody>
      </p:sp>
    </p:spTree>
    <p:extLst>
      <p:ext uri="{BB962C8B-B14F-4D97-AF65-F5344CB8AC3E}">
        <p14:creationId xmlns:p14="http://schemas.microsoft.com/office/powerpoint/2010/main" val="30155363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6.2.1</a:t>
            </a:r>
            <a:endParaRPr lang="en-US" dirty="0"/>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58E6C161-0FB7-4179-A019-8C19B39E60C5}" type="slidenum">
              <a:rPr lang="en-US" smtClean="0"/>
              <a:pPr/>
              <a:t>12</a:t>
            </a:fld>
            <a:endParaRPr lang="en-US"/>
          </a:p>
        </p:txBody>
      </p:sp>
    </p:spTree>
    <p:extLst>
      <p:ext uri="{BB962C8B-B14F-4D97-AF65-F5344CB8AC3E}">
        <p14:creationId xmlns:p14="http://schemas.microsoft.com/office/powerpoint/2010/main" val="1451670593"/>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a:ln/>
        </p:spPr>
      </p:sp>
      <p:sp>
        <p:nvSpPr>
          <p:cNvPr id="604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000" dirty="0">
                <a:latin typeface="Arial" panose="020B0604020202020204" pitchFamily="34" charset="0"/>
              </a:rPr>
              <a:t>5.1.20</a:t>
            </a:r>
          </a:p>
          <a:p>
            <a:endParaRPr lang="en-US" sz="1000" dirty="0">
              <a:latin typeface="Arial" panose="020B0604020202020204" pitchFamily="34" charset="0"/>
            </a:endParaRPr>
          </a:p>
          <a:p>
            <a:endParaRPr lang="en-US" sz="1000" dirty="0">
              <a:latin typeface="Arial" panose="020B0604020202020204" pitchFamily="34" charset="0"/>
            </a:endParaRPr>
          </a:p>
        </p:txBody>
      </p:sp>
      <p:sp>
        <p:nvSpPr>
          <p:cNvPr id="604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36779" indent="-283377" eaLnBrk="0" hangingPunct="0">
              <a:defRPr>
                <a:solidFill>
                  <a:schemeClr val="tx1"/>
                </a:solidFill>
                <a:latin typeface="Arial" panose="020B0604020202020204" pitchFamily="34" charset="0"/>
              </a:defRPr>
            </a:lvl2pPr>
            <a:lvl3pPr marL="1133507" indent="-226701" eaLnBrk="0" hangingPunct="0">
              <a:defRPr>
                <a:solidFill>
                  <a:schemeClr val="tx1"/>
                </a:solidFill>
                <a:latin typeface="Arial" panose="020B0604020202020204" pitchFamily="34" charset="0"/>
              </a:defRPr>
            </a:lvl3pPr>
            <a:lvl4pPr marL="1586910" indent="-226701" eaLnBrk="0" hangingPunct="0">
              <a:defRPr>
                <a:solidFill>
                  <a:schemeClr val="tx1"/>
                </a:solidFill>
                <a:latin typeface="Arial" panose="020B0604020202020204" pitchFamily="34" charset="0"/>
              </a:defRPr>
            </a:lvl4pPr>
            <a:lvl5pPr marL="2040312" indent="-226701" eaLnBrk="0" hangingPunct="0">
              <a:defRPr>
                <a:solidFill>
                  <a:schemeClr val="tx1"/>
                </a:solidFill>
                <a:latin typeface="Arial" panose="020B0604020202020204" pitchFamily="34" charset="0"/>
              </a:defRPr>
            </a:lvl5pPr>
            <a:lvl6pPr marL="2493715" indent="-226701" eaLnBrk="0" fontAlgn="base" hangingPunct="0">
              <a:spcBef>
                <a:spcPct val="0"/>
              </a:spcBef>
              <a:spcAft>
                <a:spcPct val="0"/>
              </a:spcAft>
              <a:defRPr>
                <a:solidFill>
                  <a:schemeClr val="tx1"/>
                </a:solidFill>
                <a:latin typeface="Arial" panose="020B0604020202020204" pitchFamily="34" charset="0"/>
              </a:defRPr>
            </a:lvl6pPr>
            <a:lvl7pPr marL="2947119" indent="-226701" eaLnBrk="0" fontAlgn="base" hangingPunct="0">
              <a:spcBef>
                <a:spcPct val="0"/>
              </a:spcBef>
              <a:spcAft>
                <a:spcPct val="0"/>
              </a:spcAft>
              <a:defRPr>
                <a:solidFill>
                  <a:schemeClr val="tx1"/>
                </a:solidFill>
                <a:latin typeface="Arial" panose="020B0604020202020204" pitchFamily="34" charset="0"/>
              </a:defRPr>
            </a:lvl7pPr>
            <a:lvl8pPr marL="3400520" indent="-226701" eaLnBrk="0" fontAlgn="base" hangingPunct="0">
              <a:spcBef>
                <a:spcPct val="0"/>
              </a:spcBef>
              <a:spcAft>
                <a:spcPct val="0"/>
              </a:spcAft>
              <a:defRPr>
                <a:solidFill>
                  <a:schemeClr val="tx1"/>
                </a:solidFill>
                <a:latin typeface="Arial" panose="020B0604020202020204" pitchFamily="34" charset="0"/>
              </a:defRPr>
            </a:lvl8pPr>
            <a:lvl9pPr marL="3853924" indent="-226701" eaLnBrk="0" fontAlgn="base" hangingPunct="0">
              <a:spcBef>
                <a:spcPct val="0"/>
              </a:spcBef>
              <a:spcAft>
                <a:spcPct val="0"/>
              </a:spcAft>
              <a:defRPr>
                <a:solidFill>
                  <a:schemeClr val="tx1"/>
                </a:solidFill>
                <a:latin typeface="Arial" panose="020B0604020202020204" pitchFamily="34" charset="0"/>
              </a:defRPr>
            </a:lvl9pPr>
          </a:lstStyle>
          <a:p>
            <a:pPr eaLnBrk="1" hangingPunct="1"/>
            <a:fld id="{BF65C0B2-D0B8-456B-AA16-F35D7DAD4303}" type="slidenum">
              <a:rPr lang="en-US"/>
              <a:pPr eaLnBrk="1" hangingPunct="1"/>
              <a:t>120</a:t>
            </a:fld>
            <a:endParaRPr lang="en-US" dirty="0"/>
          </a:p>
        </p:txBody>
      </p:sp>
    </p:spTree>
    <p:extLst>
      <p:ext uri="{BB962C8B-B14F-4D97-AF65-F5344CB8AC3E}">
        <p14:creationId xmlns:p14="http://schemas.microsoft.com/office/powerpoint/2010/main" val="1876103428"/>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a:ln/>
        </p:spPr>
      </p:sp>
      <p:sp>
        <p:nvSpPr>
          <p:cNvPr id="604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000" dirty="0">
                <a:latin typeface="Arial" panose="020B0604020202020204" pitchFamily="34" charset="0"/>
              </a:rPr>
              <a:t>5.1.21</a:t>
            </a:r>
          </a:p>
          <a:p>
            <a:endParaRPr lang="en-US" sz="1000" dirty="0">
              <a:latin typeface="Arial" panose="020B0604020202020204" pitchFamily="34" charset="0"/>
            </a:endParaRPr>
          </a:p>
        </p:txBody>
      </p:sp>
      <p:sp>
        <p:nvSpPr>
          <p:cNvPr id="604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36779" indent="-283377" eaLnBrk="0" hangingPunct="0">
              <a:defRPr>
                <a:solidFill>
                  <a:schemeClr val="tx1"/>
                </a:solidFill>
                <a:latin typeface="Arial" panose="020B0604020202020204" pitchFamily="34" charset="0"/>
              </a:defRPr>
            </a:lvl2pPr>
            <a:lvl3pPr marL="1133507" indent="-226701" eaLnBrk="0" hangingPunct="0">
              <a:defRPr>
                <a:solidFill>
                  <a:schemeClr val="tx1"/>
                </a:solidFill>
                <a:latin typeface="Arial" panose="020B0604020202020204" pitchFamily="34" charset="0"/>
              </a:defRPr>
            </a:lvl3pPr>
            <a:lvl4pPr marL="1586910" indent="-226701" eaLnBrk="0" hangingPunct="0">
              <a:defRPr>
                <a:solidFill>
                  <a:schemeClr val="tx1"/>
                </a:solidFill>
                <a:latin typeface="Arial" panose="020B0604020202020204" pitchFamily="34" charset="0"/>
              </a:defRPr>
            </a:lvl4pPr>
            <a:lvl5pPr marL="2040312" indent="-226701" eaLnBrk="0" hangingPunct="0">
              <a:defRPr>
                <a:solidFill>
                  <a:schemeClr val="tx1"/>
                </a:solidFill>
                <a:latin typeface="Arial" panose="020B0604020202020204" pitchFamily="34" charset="0"/>
              </a:defRPr>
            </a:lvl5pPr>
            <a:lvl6pPr marL="2493715" indent="-226701" eaLnBrk="0" fontAlgn="base" hangingPunct="0">
              <a:spcBef>
                <a:spcPct val="0"/>
              </a:spcBef>
              <a:spcAft>
                <a:spcPct val="0"/>
              </a:spcAft>
              <a:defRPr>
                <a:solidFill>
                  <a:schemeClr val="tx1"/>
                </a:solidFill>
                <a:latin typeface="Arial" panose="020B0604020202020204" pitchFamily="34" charset="0"/>
              </a:defRPr>
            </a:lvl6pPr>
            <a:lvl7pPr marL="2947119" indent="-226701" eaLnBrk="0" fontAlgn="base" hangingPunct="0">
              <a:spcBef>
                <a:spcPct val="0"/>
              </a:spcBef>
              <a:spcAft>
                <a:spcPct val="0"/>
              </a:spcAft>
              <a:defRPr>
                <a:solidFill>
                  <a:schemeClr val="tx1"/>
                </a:solidFill>
                <a:latin typeface="Arial" panose="020B0604020202020204" pitchFamily="34" charset="0"/>
              </a:defRPr>
            </a:lvl7pPr>
            <a:lvl8pPr marL="3400520" indent="-226701" eaLnBrk="0" fontAlgn="base" hangingPunct="0">
              <a:spcBef>
                <a:spcPct val="0"/>
              </a:spcBef>
              <a:spcAft>
                <a:spcPct val="0"/>
              </a:spcAft>
              <a:defRPr>
                <a:solidFill>
                  <a:schemeClr val="tx1"/>
                </a:solidFill>
                <a:latin typeface="Arial" panose="020B0604020202020204" pitchFamily="34" charset="0"/>
              </a:defRPr>
            </a:lvl8pPr>
            <a:lvl9pPr marL="3853924" indent="-226701" eaLnBrk="0" fontAlgn="base" hangingPunct="0">
              <a:spcBef>
                <a:spcPct val="0"/>
              </a:spcBef>
              <a:spcAft>
                <a:spcPct val="0"/>
              </a:spcAft>
              <a:defRPr>
                <a:solidFill>
                  <a:schemeClr val="tx1"/>
                </a:solidFill>
                <a:latin typeface="Arial" panose="020B0604020202020204" pitchFamily="34" charset="0"/>
              </a:defRPr>
            </a:lvl9pPr>
          </a:lstStyle>
          <a:p>
            <a:pPr eaLnBrk="1" hangingPunct="1"/>
            <a:fld id="{BF65C0B2-D0B8-456B-AA16-F35D7DAD4303}" type="slidenum">
              <a:rPr lang="en-US"/>
              <a:pPr eaLnBrk="1" hangingPunct="1"/>
              <a:t>121</a:t>
            </a:fld>
            <a:endParaRPr lang="en-US" dirty="0"/>
          </a:p>
        </p:txBody>
      </p:sp>
    </p:spTree>
    <p:extLst>
      <p:ext uri="{BB962C8B-B14F-4D97-AF65-F5344CB8AC3E}">
        <p14:creationId xmlns:p14="http://schemas.microsoft.com/office/powerpoint/2010/main" val="651767224"/>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a:ln/>
        </p:spPr>
      </p:sp>
      <p:sp>
        <p:nvSpPr>
          <p:cNvPr id="604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000" dirty="0">
                <a:latin typeface="Arial" panose="020B0604020202020204" pitchFamily="34" charset="0"/>
              </a:rPr>
              <a:t>5.1.22</a:t>
            </a:r>
          </a:p>
        </p:txBody>
      </p:sp>
      <p:sp>
        <p:nvSpPr>
          <p:cNvPr id="604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36779" indent="-283377" eaLnBrk="0" hangingPunct="0">
              <a:defRPr>
                <a:solidFill>
                  <a:schemeClr val="tx1"/>
                </a:solidFill>
                <a:latin typeface="Arial" panose="020B0604020202020204" pitchFamily="34" charset="0"/>
              </a:defRPr>
            </a:lvl2pPr>
            <a:lvl3pPr marL="1133507" indent="-226701" eaLnBrk="0" hangingPunct="0">
              <a:defRPr>
                <a:solidFill>
                  <a:schemeClr val="tx1"/>
                </a:solidFill>
                <a:latin typeface="Arial" panose="020B0604020202020204" pitchFamily="34" charset="0"/>
              </a:defRPr>
            </a:lvl3pPr>
            <a:lvl4pPr marL="1586910" indent="-226701" eaLnBrk="0" hangingPunct="0">
              <a:defRPr>
                <a:solidFill>
                  <a:schemeClr val="tx1"/>
                </a:solidFill>
                <a:latin typeface="Arial" panose="020B0604020202020204" pitchFamily="34" charset="0"/>
              </a:defRPr>
            </a:lvl4pPr>
            <a:lvl5pPr marL="2040312" indent="-226701" eaLnBrk="0" hangingPunct="0">
              <a:defRPr>
                <a:solidFill>
                  <a:schemeClr val="tx1"/>
                </a:solidFill>
                <a:latin typeface="Arial" panose="020B0604020202020204" pitchFamily="34" charset="0"/>
              </a:defRPr>
            </a:lvl5pPr>
            <a:lvl6pPr marL="2493715" indent="-226701" eaLnBrk="0" fontAlgn="base" hangingPunct="0">
              <a:spcBef>
                <a:spcPct val="0"/>
              </a:spcBef>
              <a:spcAft>
                <a:spcPct val="0"/>
              </a:spcAft>
              <a:defRPr>
                <a:solidFill>
                  <a:schemeClr val="tx1"/>
                </a:solidFill>
                <a:latin typeface="Arial" panose="020B0604020202020204" pitchFamily="34" charset="0"/>
              </a:defRPr>
            </a:lvl6pPr>
            <a:lvl7pPr marL="2947119" indent="-226701" eaLnBrk="0" fontAlgn="base" hangingPunct="0">
              <a:spcBef>
                <a:spcPct val="0"/>
              </a:spcBef>
              <a:spcAft>
                <a:spcPct val="0"/>
              </a:spcAft>
              <a:defRPr>
                <a:solidFill>
                  <a:schemeClr val="tx1"/>
                </a:solidFill>
                <a:latin typeface="Arial" panose="020B0604020202020204" pitchFamily="34" charset="0"/>
              </a:defRPr>
            </a:lvl7pPr>
            <a:lvl8pPr marL="3400520" indent="-226701" eaLnBrk="0" fontAlgn="base" hangingPunct="0">
              <a:spcBef>
                <a:spcPct val="0"/>
              </a:spcBef>
              <a:spcAft>
                <a:spcPct val="0"/>
              </a:spcAft>
              <a:defRPr>
                <a:solidFill>
                  <a:schemeClr val="tx1"/>
                </a:solidFill>
                <a:latin typeface="Arial" panose="020B0604020202020204" pitchFamily="34" charset="0"/>
              </a:defRPr>
            </a:lvl8pPr>
            <a:lvl9pPr marL="3853924" indent="-226701" eaLnBrk="0" fontAlgn="base" hangingPunct="0">
              <a:spcBef>
                <a:spcPct val="0"/>
              </a:spcBef>
              <a:spcAft>
                <a:spcPct val="0"/>
              </a:spcAft>
              <a:defRPr>
                <a:solidFill>
                  <a:schemeClr val="tx1"/>
                </a:solidFill>
                <a:latin typeface="Arial" panose="020B0604020202020204" pitchFamily="34" charset="0"/>
              </a:defRPr>
            </a:lvl9pPr>
          </a:lstStyle>
          <a:p>
            <a:pPr eaLnBrk="1" hangingPunct="1"/>
            <a:fld id="{BF65C0B2-D0B8-456B-AA16-F35D7DAD4303}" type="slidenum">
              <a:rPr lang="en-US"/>
              <a:pPr eaLnBrk="1" hangingPunct="1"/>
              <a:t>124</a:t>
            </a:fld>
            <a:endParaRPr lang="en-US" dirty="0"/>
          </a:p>
        </p:txBody>
      </p:sp>
    </p:spTree>
    <p:extLst>
      <p:ext uri="{BB962C8B-B14F-4D97-AF65-F5344CB8AC3E}">
        <p14:creationId xmlns:p14="http://schemas.microsoft.com/office/powerpoint/2010/main" val="651767224"/>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5.1.23</a:t>
            </a:r>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58E6C161-0FB7-4179-A019-8C19B39E60C5}" type="slidenum">
              <a:rPr lang="en-US" smtClean="0"/>
              <a:pPr/>
              <a:t>125</a:t>
            </a:fld>
            <a:endParaRPr lang="en-US"/>
          </a:p>
        </p:txBody>
      </p:sp>
    </p:spTree>
    <p:extLst>
      <p:ext uri="{BB962C8B-B14F-4D97-AF65-F5344CB8AC3E}">
        <p14:creationId xmlns:p14="http://schemas.microsoft.com/office/powerpoint/2010/main" val="3485705845"/>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5.1.24</a:t>
            </a:r>
          </a:p>
          <a:p>
            <a:endParaRPr lang="en-US" dirty="0" smtClean="0"/>
          </a:p>
          <a:p>
            <a:r>
              <a:rPr lang="en-US" dirty="0" smtClean="0"/>
              <a:t>When </a:t>
            </a:r>
            <a:r>
              <a:rPr lang="en-US" dirty="0"/>
              <a:t>parents become preoccupied with drugs, or any other activity which dominates and monopolizes their time and energy, the children become emotional and sometimes physical cripples as a result of deprivation. Though the children are innocent they still become partners locked into this problem. Their coping skills become frustrated and their needs are invariably short-circuited. Such children carry these inappropriate adaptive behaviors with them into adulthood and create an inter-generational cycle of maladaptive coping techniques,‖ (Briggs, 1970).</a:t>
            </a:r>
          </a:p>
          <a:p>
            <a:endParaRPr lang="en-US" dirty="0"/>
          </a:p>
          <a:p>
            <a:r>
              <a:rPr lang="en-US" dirty="0"/>
              <a:t>Briggs, D.C. (1970). Your child's self-esteem. New York: Doubleday</a:t>
            </a:r>
            <a:r>
              <a:rPr lang="en-US" dirty="0" smtClean="0"/>
              <a:t>.</a:t>
            </a:r>
            <a:endParaRPr lang="en-US" dirty="0"/>
          </a:p>
          <a:p>
            <a:endParaRPr lang="en-US" dirty="0"/>
          </a:p>
          <a:p>
            <a:r>
              <a:rPr lang="en-US" dirty="0"/>
              <a:t> At the same time that the ACE Study was being done, parallel research on kids’ brains found that </a:t>
            </a:r>
            <a:r>
              <a:rPr lang="en-US" u="sng" dirty="0">
                <a:hlinkClick r:id="rId3"/>
              </a:rPr>
              <a:t>toxic stress physically damages a child’s developing brain.</a:t>
            </a:r>
            <a:r>
              <a:rPr lang="en-US" dirty="0"/>
              <a:t> </a:t>
            </a:r>
            <a:endParaRPr lang="en-US" dirty="0" smtClean="0"/>
          </a:p>
          <a:p>
            <a:r>
              <a:rPr lang="en-US" dirty="0" smtClean="0"/>
              <a:t>When </a:t>
            </a:r>
            <a:r>
              <a:rPr lang="en-US" dirty="0"/>
              <a:t>children are overloaded with stress hormones, they’re in flight, fright or freeze mode. They can’t learn in school. They often have difficulty trusting adults or developing healthy relationships with peers (i.e., they become loners). To relieve their anxiety, depression, guilt, shame, and/or inability to focus, they turn to easily available biochemical solutions — nicotine, alcohol, marijuana, methamphetamine — or activities in which they can escape their problems — high-risk sports, proliferation of sex partners, and work/over-achievement. (e.g. Nicotine reduces anger, increases focus and relieves depression. Alcohol relieves stress.) ACE STUDY’ </a:t>
            </a:r>
            <a:r>
              <a:rPr lang="en-US" dirty="0">
                <a:hlinkClick r:id="rId4"/>
              </a:rPr>
              <a:t>http://acestoohigh.com/got-your-ace-score</a:t>
            </a:r>
            <a:r>
              <a:rPr lang="en-US" dirty="0" smtClean="0">
                <a:hlinkClick r:id="rId4"/>
              </a:rPr>
              <a:t>/</a:t>
            </a:r>
            <a:endParaRPr lang="en-US" dirty="0" smtClean="0"/>
          </a:p>
          <a:p>
            <a:endParaRPr lang="en-US" dirty="0"/>
          </a:p>
          <a:p>
            <a:endParaRPr lang="en-US" dirty="0"/>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58E6C161-0FB7-4179-A019-8C19B39E60C5}" type="slidenum">
              <a:rPr lang="en-US" smtClean="0"/>
              <a:pPr/>
              <a:t>126</a:t>
            </a:fld>
            <a:endParaRPr lang="en-US"/>
          </a:p>
        </p:txBody>
      </p:sp>
    </p:spTree>
    <p:extLst>
      <p:ext uri="{BB962C8B-B14F-4D97-AF65-F5344CB8AC3E}">
        <p14:creationId xmlns:p14="http://schemas.microsoft.com/office/powerpoint/2010/main" val="2268693304"/>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smtClean="0"/>
              <a:t>5.1.25</a:t>
            </a:r>
          </a:p>
          <a:p>
            <a:endParaRPr lang="en-US" b="1" dirty="0" smtClean="0"/>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58E6C161-0FB7-4179-A019-8C19B39E60C5}" type="slidenum">
              <a:rPr lang="en-US" smtClean="0"/>
              <a:pPr/>
              <a:t>127</a:t>
            </a:fld>
            <a:endParaRPr lang="en-US"/>
          </a:p>
        </p:txBody>
      </p:sp>
    </p:spTree>
    <p:extLst>
      <p:ext uri="{BB962C8B-B14F-4D97-AF65-F5344CB8AC3E}">
        <p14:creationId xmlns:p14="http://schemas.microsoft.com/office/powerpoint/2010/main" val="1422384458"/>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5.1.26</a:t>
            </a:r>
          </a:p>
          <a:p>
            <a:endParaRPr lang="en-US" dirty="0" smtClean="0"/>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58E6C161-0FB7-4179-A019-8C19B39E60C5}" type="slidenum">
              <a:rPr lang="en-US" smtClean="0"/>
              <a:pPr/>
              <a:t>128</a:t>
            </a:fld>
            <a:endParaRPr lang="en-US"/>
          </a:p>
        </p:txBody>
      </p:sp>
    </p:spTree>
    <p:extLst>
      <p:ext uri="{BB962C8B-B14F-4D97-AF65-F5344CB8AC3E}">
        <p14:creationId xmlns:p14="http://schemas.microsoft.com/office/powerpoint/2010/main" val="2397439114"/>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5.1.28</a:t>
            </a:r>
          </a:p>
          <a:p>
            <a:endParaRPr lang="en-US" dirty="0" smtClean="0"/>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58E6C161-0FB7-4179-A019-8C19B39E60C5}" type="slidenum">
              <a:rPr lang="en-US" smtClean="0"/>
              <a:pPr/>
              <a:t>129</a:t>
            </a:fld>
            <a:endParaRPr lang="en-US"/>
          </a:p>
        </p:txBody>
      </p:sp>
    </p:spTree>
    <p:extLst>
      <p:ext uri="{BB962C8B-B14F-4D97-AF65-F5344CB8AC3E}">
        <p14:creationId xmlns:p14="http://schemas.microsoft.com/office/powerpoint/2010/main" val="3694112391"/>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5.1.29</a:t>
            </a:r>
            <a:endParaRPr lang="en-US" dirty="0"/>
          </a:p>
          <a:p>
            <a:endParaRPr lang="en-US" dirty="0"/>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58E6C161-0FB7-4179-A019-8C19B39E60C5}" type="slidenum">
              <a:rPr lang="en-US" smtClean="0"/>
              <a:pPr/>
              <a:t>130</a:t>
            </a:fld>
            <a:endParaRPr lang="en-US"/>
          </a:p>
        </p:txBody>
      </p:sp>
    </p:spTree>
    <p:extLst>
      <p:ext uri="{BB962C8B-B14F-4D97-AF65-F5344CB8AC3E}">
        <p14:creationId xmlns:p14="http://schemas.microsoft.com/office/powerpoint/2010/main" val="1896654762"/>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5.1.30</a:t>
            </a:r>
            <a:br>
              <a:rPr lang="en-US" dirty="0" smtClean="0"/>
            </a:br>
            <a:endParaRPr lang="en-US" dirty="0" smtClean="0"/>
          </a:p>
          <a:p>
            <a:endParaRPr lang="en-US" dirty="0"/>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58E6C161-0FB7-4179-A019-8C19B39E60C5}" type="slidenum">
              <a:rPr lang="en-US" smtClean="0"/>
              <a:pPr/>
              <a:t>131</a:t>
            </a:fld>
            <a:endParaRPr lang="en-US"/>
          </a:p>
        </p:txBody>
      </p:sp>
    </p:spTree>
    <p:extLst>
      <p:ext uri="{BB962C8B-B14F-4D97-AF65-F5344CB8AC3E}">
        <p14:creationId xmlns:p14="http://schemas.microsoft.com/office/powerpoint/2010/main" val="30052110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6.2.2</a:t>
            </a:r>
            <a:endParaRPr lang="en-US" dirty="0"/>
          </a:p>
        </p:txBody>
      </p:sp>
      <p:sp>
        <p:nvSpPr>
          <p:cNvPr id="4" name="Slide Number Placeholder 3"/>
          <p:cNvSpPr>
            <a:spLocks noGrp="1"/>
          </p:cNvSpPr>
          <p:nvPr>
            <p:ph type="sldNum" sz="quarter" idx="10"/>
          </p:nvPr>
        </p:nvSpPr>
        <p:spPr/>
        <p:txBody>
          <a:bodyPr/>
          <a:lstStyle/>
          <a:p>
            <a:fld id="{58E6C161-0FB7-4179-A019-8C19B39E60C5}" type="slidenum">
              <a:rPr lang="en-US" smtClean="0"/>
              <a:pPr/>
              <a:t>13</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25661547"/>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5.1.31</a:t>
            </a:r>
          </a:p>
          <a:p>
            <a:endParaRPr lang="en-US" dirty="0" smtClean="0"/>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58E6C161-0FB7-4179-A019-8C19B39E60C5}" type="slidenum">
              <a:rPr lang="en-US" smtClean="0"/>
              <a:pPr/>
              <a:t>136</a:t>
            </a:fld>
            <a:endParaRPr lang="en-US"/>
          </a:p>
        </p:txBody>
      </p:sp>
    </p:spTree>
    <p:extLst>
      <p:ext uri="{BB962C8B-B14F-4D97-AF65-F5344CB8AC3E}">
        <p14:creationId xmlns:p14="http://schemas.microsoft.com/office/powerpoint/2010/main" val="2077742544"/>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5.2.32</a:t>
            </a:r>
            <a:endParaRPr lang="en-US" dirty="0"/>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58E6C161-0FB7-4179-A019-8C19B39E60C5}" type="slidenum">
              <a:rPr lang="en-US" smtClean="0"/>
              <a:pPr/>
              <a:t>137</a:t>
            </a:fld>
            <a:endParaRPr lang="en-US"/>
          </a:p>
        </p:txBody>
      </p:sp>
    </p:spTree>
    <p:extLst>
      <p:ext uri="{BB962C8B-B14F-4D97-AF65-F5344CB8AC3E}">
        <p14:creationId xmlns:p14="http://schemas.microsoft.com/office/powerpoint/2010/main" val="3103331642"/>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5.2.33</a:t>
            </a:r>
            <a:endParaRPr lang="en-US" dirty="0"/>
          </a:p>
        </p:txBody>
      </p:sp>
      <p:sp>
        <p:nvSpPr>
          <p:cNvPr id="4" name="Slide Number Placeholder 3"/>
          <p:cNvSpPr>
            <a:spLocks noGrp="1"/>
          </p:cNvSpPr>
          <p:nvPr>
            <p:ph type="sldNum" sz="quarter" idx="10"/>
          </p:nvPr>
        </p:nvSpPr>
        <p:spPr/>
        <p:txBody>
          <a:bodyPr/>
          <a:lstStyle/>
          <a:p>
            <a:fld id="{58E6C161-0FB7-4179-A019-8C19B39E60C5}" type="slidenum">
              <a:rPr lang="en-US" smtClean="0"/>
              <a:pPr/>
              <a:t>138</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4120675333"/>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5.2.34</a:t>
            </a:r>
            <a:endParaRPr lang="en-US" dirty="0"/>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58E6C161-0FB7-4179-A019-8C19B39E60C5}" type="slidenum">
              <a:rPr lang="en-US" smtClean="0"/>
              <a:pPr/>
              <a:t>139</a:t>
            </a:fld>
            <a:endParaRPr lang="en-US"/>
          </a:p>
        </p:txBody>
      </p:sp>
    </p:spTree>
    <p:extLst>
      <p:ext uri="{BB962C8B-B14F-4D97-AF65-F5344CB8AC3E}">
        <p14:creationId xmlns:p14="http://schemas.microsoft.com/office/powerpoint/2010/main" val="1801726961"/>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5.2.38</a:t>
            </a:r>
            <a:endParaRPr lang="en-US" dirty="0"/>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58E6C161-0FB7-4179-A019-8C19B39E60C5}" type="slidenum">
              <a:rPr lang="en-US" smtClean="0"/>
              <a:pPr/>
              <a:t>140</a:t>
            </a:fld>
            <a:endParaRPr lang="en-US"/>
          </a:p>
        </p:txBody>
      </p:sp>
    </p:spTree>
    <p:extLst>
      <p:ext uri="{BB962C8B-B14F-4D97-AF65-F5344CB8AC3E}">
        <p14:creationId xmlns:p14="http://schemas.microsoft.com/office/powerpoint/2010/main" val="228945822"/>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5.2.39</a:t>
            </a:r>
          </a:p>
          <a:p>
            <a:endParaRPr lang="en-US" dirty="0"/>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58E6C161-0FB7-4179-A019-8C19B39E60C5}" type="slidenum">
              <a:rPr lang="en-US" smtClean="0"/>
              <a:pPr/>
              <a:t>141</a:t>
            </a:fld>
            <a:endParaRPr lang="en-US"/>
          </a:p>
        </p:txBody>
      </p:sp>
    </p:spTree>
    <p:extLst>
      <p:ext uri="{BB962C8B-B14F-4D97-AF65-F5344CB8AC3E}">
        <p14:creationId xmlns:p14="http://schemas.microsoft.com/office/powerpoint/2010/main" val="2777336212"/>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5.2.41</a:t>
            </a:r>
            <a:endParaRPr lang="en-US" dirty="0"/>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58E6C161-0FB7-4179-A019-8C19B39E60C5}" type="slidenum">
              <a:rPr lang="en-US" smtClean="0"/>
              <a:pPr/>
              <a:t>142</a:t>
            </a:fld>
            <a:endParaRPr lang="en-US"/>
          </a:p>
        </p:txBody>
      </p:sp>
    </p:spTree>
    <p:extLst>
      <p:ext uri="{BB962C8B-B14F-4D97-AF65-F5344CB8AC3E}">
        <p14:creationId xmlns:p14="http://schemas.microsoft.com/office/powerpoint/2010/main" val="358548814"/>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5.2.42</a:t>
            </a:r>
          </a:p>
          <a:p>
            <a:endParaRPr lang="en-US" dirty="0"/>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58E6C161-0FB7-4179-A019-8C19B39E60C5}" type="slidenum">
              <a:rPr lang="en-US" smtClean="0"/>
              <a:pPr/>
              <a:t>143</a:t>
            </a:fld>
            <a:endParaRPr lang="en-US"/>
          </a:p>
        </p:txBody>
      </p:sp>
    </p:spTree>
    <p:extLst>
      <p:ext uri="{BB962C8B-B14F-4D97-AF65-F5344CB8AC3E}">
        <p14:creationId xmlns:p14="http://schemas.microsoft.com/office/powerpoint/2010/main" val="1649327529"/>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5.2.43</a:t>
            </a:r>
          </a:p>
          <a:p>
            <a:endParaRPr lang="en-US" dirty="0"/>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58E6C161-0FB7-4179-A019-8C19B39E60C5}" type="slidenum">
              <a:rPr lang="en-US" smtClean="0"/>
              <a:pPr/>
              <a:t>144</a:t>
            </a:fld>
            <a:endParaRPr lang="en-US"/>
          </a:p>
        </p:txBody>
      </p:sp>
    </p:spTree>
    <p:extLst>
      <p:ext uri="{BB962C8B-B14F-4D97-AF65-F5344CB8AC3E}">
        <p14:creationId xmlns:p14="http://schemas.microsoft.com/office/powerpoint/2010/main" val="1623084701"/>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5.2.45</a:t>
            </a:r>
          </a:p>
          <a:p>
            <a:endParaRPr lang="en-US" dirty="0"/>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58E6C161-0FB7-4179-A019-8C19B39E60C5}" type="slidenum">
              <a:rPr lang="en-US" smtClean="0"/>
              <a:pPr/>
              <a:t>145</a:t>
            </a:fld>
            <a:endParaRPr lang="en-US"/>
          </a:p>
        </p:txBody>
      </p:sp>
    </p:spTree>
    <p:extLst>
      <p:ext uri="{BB962C8B-B14F-4D97-AF65-F5344CB8AC3E}">
        <p14:creationId xmlns:p14="http://schemas.microsoft.com/office/powerpoint/2010/main" val="16366973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6.2.4</a:t>
            </a:r>
            <a:endParaRPr lang="en-US" dirty="0"/>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58E6C161-0FB7-4179-A019-8C19B39E60C5}" type="slidenum">
              <a:rPr lang="en-US" smtClean="0"/>
              <a:pPr/>
              <a:t>14</a:t>
            </a:fld>
            <a:endParaRPr lang="en-US"/>
          </a:p>
        </p:txBody>
      </p:sp>
    </p:spTree>
    <p:extLst>
      <p:ext uri="{BB962C8B-B14F-4D97-AF65-F5344CB8AC3E}">
        <p14:creationId xmlns:p14="http://schemas.microsoft.com/office/powerpoint/2010/main" val="2687699081"/>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5.2.44</a:t>
            </a:r>
          </a:p>
          <a:p>
            <a:endParaRPr lang="en-US" dirty="0"/>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58E6C161-0FB7-4179-A019-8C19B39E60C5}" type="slidenum">
              <a:rPr lang="en-US" smtClean="0"/>
              <a:pPr/>
              <a:t>147</a:t>
            </a:fld>
            <a:endParaRPr lang="en-US"/>
          </a:p>
        </p:txBody>
      </p:sp>
    </p:spTree>
    <p:extLst>
      <p:ext uri="{BB962C8B-B14F-4D97-AF65-F5344CB8AC3E}">
        <p14:creationId xmlns:p14="http://schemas.microsoft.com/office/powerpoint/2010/main" val="30052110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6.2.11</a:t>
            </a:r>
            <a:endParaRPr lang="en-US" dirty="0"/>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58E6C161-0FB7-4179-A019-8C19B39E60C5}" type="slidenum">
              <a:rPr lang="en-US" smtClean="0"/>
              <a:pPr/>
              <a:t>15</a:t>
            </a:fld>
            <a:endParaRPr lang="en-US"/>
          </a:p>
        </p:txBody>
      </p:sp>
      <p:pic>
        <p:nvPicPr>
          <p:cNvPr id="6" name="Picture 5"/>
          <p:cNvPicPr>
            <a:picLocks noChangeAspect="1"/>
          </p:cNvPicPr>
          <p:nvPr/>
        </p:nvPicPr>
        <p:blipFill>
          <a:blip r:embed="rId3"/>
          <a:stretch>
            <a:fillRect/>
          </a:stretch>
        </p:blipFill>
        <p:spPr>
          <a:xfrm>
            <a:off x="1518920" y="8112321"/>
            <a:ext cx="3919370" cy="490302"/>
          </a:xfrm>
          <a:prstGeom prst="rect">
            <a:avLst/>
          </a:prstGeom>
        </p:spPr>
      </p:pic>
    </p:spTree>
    <p:extLst>
      <p:ext uri="{BB962C8B-B14F-4D97-AF65-F5344CB8AC3E}">
        <p14:creationId xmlns:p14="http://schemas.microsoft.com/office/powerpoint/2010/main" val="19943797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6.2.12</a:t>
            </a:r>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58E6C161-0FB7-4179-A019-8C19B39E60C5}" type="slidenum">
              <a:rPr lang="en-US" smtClean="0"/>
              <a:pPr/>
              <a:t>16</a:t>
            </a:fld>
            <a:endParaRPr lang="en-US"/>
          </a:p>
        </p:txBody>
      </p:sp>
    </p:spTree>
    <p:extLst>
      <p:ext uri="{BB962C8B-B14F-4D97-AF65-F5344CB8AC3E}">
        <p14:creationId xmlns:p14="http://schemas.microsoft.com/office/powerpoint/2010/main" val="35790027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6.2.13</a:t>
            </a:r>
          </a:p>
          <a:p>
            <a:endParaRPr lang="en-US" dirty="0" smtClean="0"/>
          </a:p>
          <a:p>
            <a:r>
              <a:rPr lang="en-US" dirty="0" smtClean="0"/>
              <a:t>Video 6:20 </a:t>
            </a:r>
          </a:p>
          <a:p>
            <a:r>
              <a:rPr lang="en-US" dirty="0" smtClean="0">
                <a:hlinkClick r:id="rId3"/>
              </a:rPr>
              <a:t>https</a:t>
            </a:r>
            <a:r>
              <a:rPr lang="en-US" dirty="0">
                <a:hlinkClick r:id="rId3"/>
              </a:rPr>
              <a:t>://www.youtube.com/watch?v=0zoQ7n3omqQ</a:t>
            </a:r>
            <a:endParaRPr lang="en-US" dirty="0"/>
          </a:p>
          <a:p>
            <a:endParaRPr lang="en-US" dirty="0" smtClean="0"/>
          </a:p>
          <a:p>
            <a:endParaRPr lang="en-US" dirty="0" smtClean="0"/>
          </a:p>
          <a:p>
            <a:endParaRPr lang="en-US" dirty="0" smtClean="0"/>
          </a:p>
          <a:p>
            <a:endParaRPr lang="en-US" dirty="0" smtClean="0"/>
          </a:p>
          <a:p>
            <a:endParaRPr lang="en-US" dirty="0" smtClean="0"/>
          </a:p>
          <a:p>
            <a:r>
              <a:rPr lang="en-US" dirty="0" smtClean="0"/>
              <a:t>Since January 2014, 27 alleged reports of babies dying due to unsafe sleep have been called in to the Florida Abuse Hotline.</a:t>
            </a:r>
          </a:p>
          <a:p>
            <a:endParaRPr lang="en-US" dirty="0" smtClean="0"/>
          </a:p>
          <a:p>
            <a:r>
              <a:rPr lang="en-US" dirty="0" smtClean="0"/>
              <a:t>These tragedies could have been prevented, and now Florida government agencies, state officials, non-profit organizations and first responders are coming together to launch The Safe Sleep Campaign. The campaign includes public outreach as well as free online training and materials for Florida's first responders in an effort to prevent unsafe sleep during routine calls and interactions with the public.</a:t>
            </a:r>
          </a:p>
          <a:p>
            <a:r>
              <a:rPr lang="en-US" dirty="0" smtClean="0"/>
              <a:t>The most common safety action previously taken by CPIs or CMs with parents of infants who subsequently  died in “roll- over” deaths or in other unsafe sleep arrangements was to provide the mother (but often not the father) with information regarding the danger of co-sleeping and to elicit from the mother a written and/or verbal promise not to engage in co-sleeping with her infant. Nevertheless, mothers, fathers and boyfriends frequently ignored professional advice, or broke their promises, regarding co-sleeping. Giving information regarding co- sleeping (once) to drug addicted parents, or to substance abusing parents not established in a recovery process, and having these parents sign agreements to refrain from co-sleeping with infants, is a highly risky  and questionable basis for safety planning.</a:t>
            </a:r>
          </a:p>
          <a:p>
            <a:endParaRPr lang="en-US" dirty="0" smtClean="0"/>
          </a:p>
          <a:p>
            <a:r>
              <a:rPr lang="en-US" dirty="0" smtClean="0"/>
              <a:t>The campaign also encourages the public to donate new pack n plays (portable cribs) to designated locations, which will be distributed to needy families by local coalitions.</a:t>
            </a:r>
          </a:p>
          <a:p>
            <a:r>
              <a:rPr lang="en-US" dirty="0" smtClean="0"/>
              <a:t>Safe Sleep PSA Florida</a:t>
            </a:r>
          </a:p>
          <a:p>
            <a:r>
              <a:rPr lang="en-US" dirty="0" smtClean="0"/>
              <a:t>https://www.youtube.com/watch?v=Hdz62Z9z33w&amp;feature=youtu.be</a:t>
            </a:r>
          </a:p>
          <a:p>
            <a:endParaRPr lang="en-US" dirty="0"/>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58E6C161-0FB7-4179-A019-8C19B39E60C5}" type="slidenum">
              <a:rPr lang="en-US" smtClean="0"/>
              <a:pPr/>
              <a:t>17</a:t>
            </a:fld>
            <a:endParaRPr lang="en-US"/>
          </a:p>
        </p:txBody>
      </p:sp>
    </p:spTree>
    <p:extLst>
      <p:ext uri="{BB962C8B-B14F-4D97-AF65-F5344CB8AC3E}">
        <p14:creationId xmlns:p14="http://schemas.microsoft.com/office/powerpoint/2010/main" val="40663402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6.2.7</a:t>
            </a:r>
            <a:endParaRPr lang="en-US" dirty="0"/>
          </a:p>
        </p:txBody>
      </p:sp>
      <p:sp>
        <p:nvSpPr>
          <p:cNvPr id="4" name="Slide Number Placeholder 3"/>
          <p:cNvSpPr>
            <a:spLocks noGrp="1"/>
          </p:cNvSpPr>
          <p:nvPr>
            <p:ph type="sldNum" sz="quarter" idx="10"/>
          </p:nvPr>
        </p:nvSpPr>
        <p:spPr/>
        <p:txBody>
          <a:bodyPr/>
          <a:lstStyle/>
          <a:p>
            <a:fld id="{58E6C161-0FB7-4179-A019-8C19B39E60C5}" type="slidenum">
              <a:rPr lang="en-US" smtClean="0"/>
              <a:pPr/>
              <a:t>18</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3817349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6.2.8</a:t>
            </a:r>
          </a:p>
          <a:p>
            <a:r>
              <a:rPr lang="en-US" dirty="0" smtClean="0"/>
              <a:t>Questions regarding the name of the organized church and any other pertinent information regarding the religion must be asked. </a:t>
            </a:r>
          </a:p>
          <a:p>
            <a:r>
              <a:rPr lang="en-US" dirty="0" smtClean="0"/>
              <a:t>If there is any question if the religion and/or religious belief is well organized and/or recognized, the agency attorneys must be consulted. </a:t>
            </a:r>
          </a:p>
          <a:p>
            <a:endParaRPr lang="en-US" dirty="0" smtClean="0"/>
          </a:p>
          <a:p>
            <a:endParaRPr lang="en-US" dirty="0" smtClean="0"/>
          </a:p>
          <a:p>
            <a:endParaRPr lang="en-US" dirty="0"/>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58E6C161-0FB7-4179-A019-8C19B39E60C5}" type="slidenum">
              <a:rPr lang="en-US" smtClean="0"/>
              <a:pPr/>
              <a:t>19</a:t>
            </a:fld>
            <a:endParaRPr lang="en-US"/>
          </a:p>
        </p:txBody>
      </p:sp>
    </p:spTree>
    <p:extLst>
      <p:ext uri="{BB962C8B-B14F-4D97-AF65-F5344CB8AC3E}">
        <p14:creationId xmlns:p14="http://schemas.microsoft.com/office/powerpoint/2010/main" val="18912342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6.0.2</a:t>
            </a:r>
            <a:endParaRPr lang="en-US" dirty="0"/>
          </a:p>
        </p:txBody>
      </p:sp>
      <p:sp>
        <p:nvSpPr>
          <p:cNvPr id="4" name="Footer Placeholder 3"/>
          <p:cNvSpPr>
            <a:spLocks noGrp="1"/>
          </p:cNvSpPr>
          <p:nvPr>
            <p:ph type="ftr" sz="quarter" idx="10"/>
          </p:nvPr>
        </p:nvSpPr>
        <p:spPr/>
        <p:txBody>
          <a:bodyPr/>
          <a:lstStyle/>
          <a:p>
            <a:endParaRPr lang="en-US">
              <a:solidFill>
                <a:prstClr val="black"/>
              </a:solidFill>
            </a:endParaRPr>
          </a:p>
        </p:txBody>
      </p:sp>
      <p:sp>
        <p:nvSpPr>
          <p:cNvPr id="5" name="Slide Number Placeholder 4"/>
          <p:cNvSpPr>
            <a:spLocks noGrp="1"/>
          </p:cNvSpPr>
          <p:nvPr>
            <p:ph type="sldNum" sz="quarter" idx="11"/>
          </p:nvPr>
        </p:nvSpPr>
        <p:spPr/>
        <p:txBody>
          <a:bodyPr/>
          <a:lstStyle/>
          <a:p>
            <a:fld id="{58E6C161-0FB7-4179-A019-8C19B39E60C5}" type="slidenum">
              <a:rPr lang="en-US" smtClean="0">
                <a:solidFill>
                  <a:prstClr val="black"/>
                </a:solidFill>
              </a:rPr>
              <a:pPr/>
              <a:t>2</a:t>
            </a:fld>
            <a:endParaRPr lang="en-US">
              <a:solidFill>
                <a:prstClr val="black"/>
              </a:solidFill>
            </a:endParaRPr>
          </a:p>
        </p:txBody>
      </p:sp>
    </p:spTree>
    <p:extLst>
      <p:ext uri="{BB962C8B-B14F-4D97-AF65-F5344CB8AC3E}">
        <p14:creationId xmlns:p14="http://schemas.microsoft.com/office/powerpoint/2010/main" val="2843352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6.2.9</a:t>
            </a:r>
            <a:endParaRPr lang="en-US" dirty="0"/>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58E6C161-0FB7-4179-A019-8C19B39E60C5}" type="slidenum">
              <a:rPr lang="en-US" smtClean="0"/>
              <a:pPr/>
              <a:t>20</a:t>
            </a:fld>
            <a:endParaRPr lang="en-US"/>
          </a:p>
        </p:txBody>
      </p:sp>
    </p:spTree>
    <p:extLst>
      <p:ext uri="{BB962C8B-B14F-4D97-AF65-F5344CB8AC3E}">
        <p14:creationId xmlns:p14="http://schemas.microsoft.com/office/powerpoint/2010/main" val="389055505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6.2.15</a:t>
            </a:r>
          </a:p>
          <a:p>
            <a:r>
              <a:rPr lang="en-US" dirty="0" smtClean="0"/>
              <a:t>Brainstorm </a:t>
            </a:r>
            <a:r>
              <a:rPr lang="en-US" dirty="0"/>
              <a:t>and write responses to the following question on a flipchart: </a:t>
            </a:r>
          </a:p>
          <a:p>
            <a:pPr defTabSz="906902">
              <a:defRPr/>
            </a:pPr>
            <a:r>
              <a:rPr lang="en-US" b="1" i="1" dirty="0"/>
              <a:t>What evidence would you look for to decide if neglect is occurring? </a:t>
            </a:r>
            <a:endParaRPr lang="en-US" dirty="0"/>
          </a:p>
          <a:p>
            <a:endParaRPr lang="en-US" dirty="0"/>
          </a:p>
          <a:p>
            <a:r>
              <a:rPr lang="en-US" dirty="0"/>
              <a:t>Neglect must always be proven using the elements of the law. </a:t>
            </a:r>
            <a:endParaRPr lang="en-US" dirty="0" smtClean="0"/>
          </a:p>
          <a:p>
            <a:endParaRPr lang="en-US" dirty="0"/>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58E6C161-0FB7-4179-A019-8C19B39E60C5}" type="slidenum">
              <a:rPr lang="en-US" smtClean="0"/>
              <a:pPr/>
              <a:t>21</a:t>
            </a:fld>
            <a:endParaRPr lang="en-US"/>
          </a:p>
        </p:txBody>
      </p:sp>
    </p:spTree>
    <p:extLst>
      <p:ext uri="{BB962C8B-B14F-4D97-AF65-F5344CB8AC3E}">
        <p14:creationId xmlns:p14="http://schemas.microsoft.com/office/powerpoint/2010/main" val="31836898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6.2.15</a:t>
            </a:r>
          </a:p>
          <a:p>
            <a:r>
              <a:rPr lang="en-US" dirty="0" smtClean="0"/>
              <a:t>Brainstorm </a:t>
            </a:r>
            <a:r>
              <a:rPr lang="en-US" dirty="0"/>
              <a:t>and write responses to the following question on a flipchart: </a:t>
            </a:r>
          </a:p>
          <a:p>
            <a:pPr defTabSz="906902">
              <a:defRPr/>
            </a:pPr>
            <a:r>
              <a:rPr lang="en-US" b="1" i="1" dirty="0"/>
              <a:t>What evidence would you look for to decide if neglect is occurring? </a:t>
            </a:r>
            <a:endParaRPr lang="en-US" dirty="0"/>
          </a:p>
          <a:p>
            <a:endParaRPr lang="en-US" dirty="0"/>
          </a:p>
          <a:p>
            <a:r>
              <a:rPr lang="en-US" dirty="0"/>
              <a:t>Neglect must always be proven using the elements of the law. </a:t>
            </a:r>
            <a:endParaRPr lang="en-US" dirty="0" smtClean="0"/>
          </a:p>
          <a:p>
            <a:endParaRPr lang="en-US" dirty="0"/>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58E6C161-0FB7-4179-A019-8C19B39E60C5}" type="slidenum">
              <a:rPr lang="en-US" smtClean="0"/>
              <a:pPr/>
              <a:t>22</a:t>
            </a:fld>
            <a:endParaRPr lang="en-US"/>
          </a:p>
        </p:txBody>
      </p:sp>
    </p:spTree>
    <p:extLst>
      <p:ext uri="{BB962C8B-B14F-4D97-AF65-F5344CB8AC3E}">
        <p14:creationId xmlns:p14="http://schemas.microsoft.com/office/powerpoint/2010/main" val="318368987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6.2.16</a:t>
            </a:r>
          </a:p>
          <a:p>
            <a:r>
              <a:rPr lang="en-US" dirty="0" smtClean="0"/>
              <a:t>Failure to thrive (2 types: organic (biological) or psychosocial – not gaining properly, brain not growing, etc.)</a:t>
            </a:r>
          </a:p>
          <a:p>
            <a:r>
              <a:rPr lang="en-US" dirty="0" smtClean="0"/>
              <a:t>More common ‘failure to thrive’ is psychosocial or social failure to thrive due to lack of caregiving by parent to child: stimulus/response patterns.</a:t>
            </a:r>
          </a:p>
          <a:p>
            <a:r>
              <a:rPr lang="en-US" dirty="0" smtClean="0"/>
              <a:t>Define and describe malnutrition and dehydration, and how they fall under the category of ‘failure to thrive.’</a:t>
            </a:r>
          </a:p>
          <a:p>
            <a:r>
              <a:rPr lang="en-US" dirty="0" smtClean="0"/>
              <a:t>A lot of failure to thrive is discussed in physical abuse module.</a:t>
            </a:r>
            <a:endParaRPr lang="en-US" dirty="0"/>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58E6C161-0FB7-4179-A019-8C19B39E60C5}" type="slidenum">
              <a:rPr lang="en-US" smtClean="0"/>
              <a:pPr/>
              <a:t>23</a:t>
            </a:fld>
            <a:endParaRPr lang="en-US"/>
          </a:p>
        </p:txBody>
      </p:sp>
    </p:spTree>
    <p:extLst>
      <p:ext uri="{BB962C8B-B14F-4D97-AF65-F5344CB8AC3E}">
        <p14:creationId xmlns:p14="http://schemas.microsoft.com/office/powerpoint/2010/main" val="341064405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6"/>
          <p:cNvSpPr>
            <a:spLocks noGrp="1" noChangeArrowheads="1"/>
          </p:cNvSpPr>
          <p:nvPr>
            <p:ph type="ftr" sz="quarter" idx="4"/>
          </p:nvPr>
        </p:nvSpPr>
        <p:spPr>
          <a:ln/>
        </p:spPr>
        <p:txBody>
          <a:bodyPr/>
          <a:lstStyle/>
          <a:p>
            <a:r>
              <a:rPr lang="en-US"/>
              <a:t>Family Connections with Intergenerational Families</a:t>
            </a:r>
          </a:p>
        </p:txBody>
      </p:sp>
      <p:sp>
        <p:nvSpPr>
          <p:cNvPr id="6" name="Rectangle 7"/>
          <p:cNvSpPr>
            <a:spLocks noGrp="1" noChangeArrowheads="1"/>
          </p:cNvSpPr>
          <p:nvPr>
            <p:ph type="sldNum" sz="quarter" idx="5"/>
          </p:nvPr>
        </p:nvSpPr>
        <p:spPr>
          <a:ln/>
        </p:spPr>
        <p:txBody>
          <a:bodyPr/>
          <a:lstStyle/>
          <a:p>
            <a:fld id="{FC93E078-77FA-4247-B219-EE5173161E2E}" type="slidenum">
              <a:rPr lang="en-US"/>
              <a:pPr/>
              <a:t>24</a:t>
            </a:fld>
            <a:endParaRPr lang="en-US"/>
          </a:p>
        </p:txBody>
      </p:sp>
      <p:sp>
        <p:nvSpPr>
          <p:cNvPr id="596994" name="Rectangle 2"/>
          <p:cNvSpPr>
            <a:spLocks noGrp="1" noRot="1" noChangeAspect="1" noChangeArrowheads="1" noTextEdit="1"/>
          </p:cNvSpPr>
          <p:nvPr>
            <p:ph type="sldImg"/>
          </p:nvPr>
        </p:nvSpPr>
        <p:spPr>
          <a:xfrm>
            <a:off x="1127125" y="679450"/>
            <a:ext cx="4540250" cy="3405188"/>
          </a:xfrm>
          <a:ln/>
        </p:spPr>
      </p:sp>
      <p:sp>
        <p:nvSpPr>
          <p:cNvPr id="596995" name="Rectangle 3"/>
          <p:cNvSpPr>
            <a:spLocks noGrp="1" noChangeArrowheads="1"/>
          </p:cNvSpPr>
          <p:nvPr>
            <p:ph type="body" idx="1"/>
          </p:nvPr>
        </p:nvSpPr>
        <p:spPr>
          <a:xfrm>
            <a:off x="906671" y="4312772"/>
            <a:ext cx="4980049" cy="4086099"/>
          </a:xfrm>
        </p:spPr>
        <p:txBody>
          <a:bodyPr/>
          <a:lstStyle/>
          <a:p>
            <a:r>
              <a:rPr lang="en-US" dirty="0" smtClean="0"/>
              <a:t>6.2.18</a:t>
            </a:r>
          </a:p>
          <a:p>
            <a:r>
              <a:rPr lang="en-US" dirty="0" smtClean="0"/>
              <a:t>Refer to earlier review of “The Science of Neglect” and discriminate between chronic and situational impacts. </a:t>
            </a:r>
          </a:p>
          <a:p>
            <a:r>
              <a:rPr lang="en-US" dirty="0" smtClean="0"/>
              <a:t>Explain the differences between situational and chronic neglect.</a:t>
            </a:r>
          </a:p>
          <a:p>
            <a:r>
              <a:rPr lang="en-US" dirty="0" smtClean="0"/>
              <a:t>Situational: crisis/situational, parents fundamentally able to cope but temporarily overwhelmed</a:t>
            </a:r>
          </a:p>
          <a:p>
            <a:r>
              <a:rPr lang="en-US" dirty="0" smtClean="0"/>
              <a:t>Chronic: parent with continued and serious child rearing difficulties</a:t>
            </a:r>
          </a:p>
          <a:p>
            <a:r>
              <a:rPr lang="en-US" dirty="0" smtClean="0"/>
              <a:t> Activity: The Impact of Neglect</a:t>
            </a:r>
          </a:p>
          <a:p>
            <a:endParaRPr lang="en-US" dirty="0" smtClean="0"/>
          </a:p>
          <a:p>
            <a:r>
              <a:rPr lang="en-US" dirty="0" smtClean="0"/>
              <a:t> </a:t>
            </a:r>
          </a:p>
          <a:p>
            <a:r>
              <a:rPr lang="en-US" dirty="0" smtClean="0"/>
              <a:t> </a:t>
            </a:r>
          </a:p>
          <a:p>
            <a:r>
              <a:rPr lang="en-US" dirty="0" smtClean="0"/>
              <a:t> </a:t>
            </a:r>
          </a:p>
          <a:p>
            <a:endParaRPr lang="en-US" dirty="0" smtClean="0"/>
          </a:p>
          <a:p>
            <a:endParaRPr lang="en-US" dirty="0" smtClean="0"/>
          </a:p>
          <a:p>
            <a:endParaRPr lang="en-US" dirty="0"/>
          </a:p>
        </p:txBody>
      </p:sp>
    </p:spTree>
    <p:extLst>
      <p:ext uri="{BB962C8B-B14F-4D97-AF65-F5344CB8AC3E}">
        <p14:creationId xmlns:p14="http://schemas.microsoft.com/office/powerpoint/2010/main" val="284346844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6.2.19 </a:t>
            </a:r>
            <a:r>
              <a:rPr lang="en-US" baseline="0" dirty="0" smtClean="0"/>
              <a:t> </a:t>
            </a:r>
            <a:r>
              <a:rPr lang="en-US" dirty="0" smtClean="0"/>
              <a:t>What </a:t>
            </a:r>
            <a:r>
              <a:rPr lang="en-US" dirty="0"/>
              <a:t>indicators suggest the </a:t>
            </a:r>
            <a:r>
              <a:rPr lang="en-US" dirty="0" err="1"/>
              <a:t>Gavins</a:t>
            </a:r>
            <a:r>
              <a:rPr lang="en-US" dirty="0"/>
              <a:t> are suffering from chronic neglect? </a:t>
            </a:r>
          </a:p>
          <a:p>
            <a:r>
              <a:rPr lang="en-US" dirty="0"/>
              <a:t> </a:t>
            </a:r>
          </a:p>
          <a:p>
            <a:r>
              <a:rPr lang="en-US" dirty="0"/>
              <a:t>condition of the furniture </a:t>
            </a:r>
          </a:p>
          <a:p>
            <a:r>
              <a:rPr lang="en-US" dirty="0"/>
              <a:t>dirty and clean laundry strewn about </a:t>
            </a:r>
          </a:p>
          <a:p>
            <a:r>
              <a:rPr lang="en-US" dirty="0"/>
              <a:t>rotting food, dirty dishes, rancid canned meat left open </a:t>
            </a:r>
          </a:p>
          <a:p>
            <a:r>
              <a:rPr lang="en-US" dirty="0"/>
              <a:t>mother depressed; rarely moves from sofa </a:t>
            </a:r>
          </a:p>
          <a:p>
            <a:r>
              <a:rPr lang="en-US" dirty="0"/>
              <a:t>mother was not parented by her mother </a:t>
            </a:r>
          </a:p>
          <a:p>
            <a:r>
              <a:rPr lang="en-US" dirty="0"/>
              <a:t>mother verbally abusive to the children </a:t>
            </a:r>
          </a:p>
          <a:p>
            <a:r>
              <a:rPr lang="en-US" dirty="0"/>
              <a:t>children frequently miss school </a:t>
            </a:r>
          </a:p>
          <a:p>
            <a:r>
              <a:rPr lang="en-US" dirty="0"/>
              <a:t>children failing in school </a:t>
            </a:r>
          </a:p>
          <a:p>
            <a:r>
              <a:rPr lang="en-US" dirty="0"/>
              <a:t>11-year-old child wanders the city/truant from school </a:t>
            </a:r>
          </a:p>
          <a:p>
            <a:r>
              <a:rPr lang="en-US" dirty="0"/>
              <a:t>strained relationship with the father of the children </a:t>
            </a:r>
          </a:p>
          <a:p>
            <a:r>
              <a:rPr lang="en-US" dirty="0"/>
              <a:t>referred to the agency many times in the last several years </a:t>
            </a:r>
          </a:p>
          <a:p>
            <a:r>
              <a:rPr lang="en-US" dirty="0"/>
              <a:t>strained relationship with maternal grandmother </a:t>
            </a:r>
            <a:endParaRPr lang="en-US" dirty="0" smtClean="0"/>
          </a:p>
          <a:p>
            <a:endParaRPr lang="en-US" dirty="0"/>
          </a:p>
          <a:p>
            <a:r>
              <a:rPr lang="en-US" dirty="0"/>
              <a:t>Discuss additional points: </a:t>
            </a:r>
          </a:p>
          <a:p>
            <a:r>
              <a:rPr lang="en-US" dirty="0"/>
              <a:t>Mrs. Gavin appears to be depressed and suffers from the neglect and rejection she experienced from her mother. </a:t>
            </a:r>
          </a:p>
          <a:p>
            <a:r>
              <a:rPr lang="en-US" dirty="0"/>
              <a:t>She lacks basic parenting skills and yet professes a deep love for the children and strongly resists any suggestion of foster care for them. </a:t>
            </a:r>
          </a:p>
          <a:p>
            <a:r>
              <a:rPr lang="en-US" dirty="0"/>
              <a:t>She has no obvious supports/friends. </a:t>
            </a:r>
          </a:p>
          <a:p>
            <a:r>
              <a:rPr lang="en-US" dirty="0"/>
              <a:t> </a:t>
            </a:r>
          </a:p>
        </p:txBody>
      </p:sp>
      <p:sp>
        <p:nvSpPr>
          <p:cNvPr id="4" name="Footer Placeholder 3"/>
          <p:cNvSpPr>
            <a:spLocks noGrp="1"/>
          </p:cNvSpPr>
          <p:nvPr>
            <p:ph type="ftr" sz="quarter" idx="10"/>
          </p:nvPr>
        </p:nvSpPr>
        <p:spPr/>
        <p:txBody>
          <a:bodyPr/>
          <a:lstStyle/>
          <a:p>
            <a:endParaRPr lang="en-US">
              <a:solidFill>
                <a:prstClr val="black"/>
              </a:solidFill>
            </a:endParaRPr>
          </a:p>
        </p:txBody>
      </p:sp>
      <p:sp>
        <p:nvSpPr>
          <p:cNvPr id="5" name="Slide Number Placeholder 4"/>
          <p:cNvSpPr>
            <a:spLocks noGrp="1"/>
          </p:cNvSpPr>
          <p:nvPr>
            <p:ph type="sldNum" sz="quarter" idx="11"/>
          </p:nvPr>
        </p:nvSpPr>
        <p:spPr/>
        <p:txBody>
          <a:bodyPr/>
          <a:lstStyle/>
          <a:p>
            <a:fld id="{58E6C161-0FB7-4179-A019-8C19B39E60C5}" type="slidenum">
              <a:rPr lang="en-US" smtClean="0">
                <a:solidFill>
                  <a:prstClr val="black"/>
                </a:solidFill>
              </a:rPr>
              <a:pPr/>
              <a:t>25</a:t>
            </a:fld>
            <a:endParaRPr lang="en-US">
              <a:solidFill>
                <a:prstClr val="black"/>
              </a:solidFill>
            </a:endParaRPr>
          </a:p>
        </p:txBody>
      </p:sp>
    </p:spTree>
    <p:extLst>
      <p:ext uri="{BB962C8B-B14F-4D97-AF65-F5344CB8AC3E}">
        <p14:creationId xmlns:p14="http://schemas.microsoft.com/office/powerpoint/2010/main" val="215252729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6"/>
          <p:cNvSpPr>
            <a:spLocks noGrp="1" noChangeArrowheads="1"/>
          </p:cNvSpPr>
          <p:nvPr>
            <p:ph type="ftr" sz="quarter" idx="4"/>
          </p:nvPr>
        </p:nvSpPr>
        <p:spPr>
          <a:ln/>
        </p:spPr>
        <p:txBody>
          <a:bodyPr/>
          <a:lstStyle/>
          <a:p>
            <a:r>
              <a:rPr lang="en-US"/>
              <a:t>Family Connections with Intergenerational Families</a:t>
            </a:r>
          </a:p>
        </p:txBody>
      </p:sp>
      <p:sp>
        <p:nvSpPr>
          <p:cNvPr id="6" name="Rectangle 7"/>
          <p:cNvSpPr>
            <a:spLocks noGrp="1" noChangeArrowheads="1"/>
          </p:cNvSpPr>
          <p:nvPr>
            <p:ph type="sldNum" sz="quarter" idx="5"/>
          </p:nvPr>
        </p:nvSpPr>
        <p:spPr>
          <a:ln/>
        </p:spPr>
        <p:txBody>
          <a:bodyPr/>
          <a:lstStyle/>
          <a:p>
            <a:fld id="{FC93E078-77FA-4247-B219-EE5173161E2E}" type="slidenum">
              <a:rPr lang="en-US"/>
              <a:pPr/>
              <a:t>26</a:t>
            </a:fld>
            <a:endParaRPr lang="en-US"/>
          </a:p>
        </p:txBody>
      </p:sp>
      <p:sp>
        <p:nvSpPr>
          <p:cNvPr id="596994" name="Rectangle 2"/>
          <p:cNvSpPr>
            <a:spLocks noGrp="1" noRot="1" noChangeAspect="1" noChangeArrowheads="1" noTextEdit="1"/>
          </p:cNvSpPr>
          <p:nvPr>
            <p:ph type="sldImg"/>
          </p:nvPr>
        </p:nvSpPr>
        <p:spPr>
          <a:xfrm>
            <a:off x="1127125" y="679450"/>
            <a:ext cx="4540250" cy="3405188"/>
          </a:xfrm>
          <a:ln/>
        </p:spPr>
      </p:sp>
      <p:sp>
        <p:nvSpPr>
          <p:cNvPr id="596995" name="Rectangle 3"/>
          <p:cNvSpPr>
            <a:spLocks noGrp="1" noChangeArrowheads="1"/>
          </p:cNvSpPr>
          <p:nvPr>
            <p:ph type="body" idx="1"/>
          </p:nvPr>
        </p:nvSpPr>
        <p:spPr>
          <a:xfrm>
            <a:off x="906671" y="4312772"/>
            <a:ext cx="4980049" cy="4086099"/>
          </a:xfrm>
        </p:spPr>
        <p:txBody>
          <a:bodyPr/>
          <a:lstStyle/>
          <a:p>
            <a:r>
              <a:rPr lang="en-US" dirty="0" smtClean="0"/>
              <a:t>6.2.20</a:t>
            </a:r>
          </a:p>
          <a:p>
            <a:r>
              <a:rPr lang="en-US" dirty="0" smtClean="0"/>
              <a:t>The Impact of Neglect</a:t>
            </a:r>
          </a:p>
          <a:p>
            <a:r>
              <a:rPr lang="en-US" dirty="0" smtClean="0"/>
              <a:t>Refer to earlier review of “The Science of Neglect” and discriminate between chronic and situational impacts. </a:t>
            </a:r>
          </a:p>
          <a:p>
            <a:r>
              <a:rPr lang="en-US" dirty="0" smtClean="0"/>
              <a:t>Explain the differences between situational and chronic neglect.</a:t>
            </a:r>
          </a:p>
          <a:p>
            <a:r>
              <a:rPr lang="en-US" dirty="0" smtClean="0"/>
              <a:t>•	Situational: crisis/situational, parents fundamentally able to cope but temporarily overwhelmed</a:t>
            </a:r>
          </a:p>
          <a:p>
            <a:r>
              <a:rPr lang="en-US" dirty="0" smtClean="0"/>
              <a:t>•	Chronic: parent with continued and serious child rearing difficulties</a:t>
            </a:r>
          </a:p>
          <a:p>
            <a:r>
              <a:rPr lang="en-US" dirty="0" smtClean="0"/>
              <a:t> Activity: The Impact of Neglect</a:t>
            </a:r>
          </a:p>
          <a:p>
            <a:r>
              <a:rPr lang="en-US" dirty="0" smtClean="0"/>
              <a:t>Refer to earlier review of “The Science of Neglect” and discriminate between chronic and situational impacts. </a:t>
            </a:r>
          </a:p>
          <a:p>
            <a:endParaRPr lang="en-US" dirty="0" smtClean="0"/>
          </a:p>
          <a:p>
            <a:r>
              <a:rPr lang="en-US" dirty="0" smtClean="0"/>
              <a:t> </a:t>
            </a:r>
          </a:p>
          <a:p>
            <a:r>
              <a:rPr lang="en-US" dirty="0" smtClean="0"/>
              <a:t> </a:t>
            </a:r>
          </a:p>
          <a:p>
            <a:r>
              <a:rPr lang="en-US" dirty="0" smtClean="0"/>
              <a:t> </a:t>
            </a:r>
          </a:p>
          <a:p>
            <a:endParaRPr lang="en-US" dirty="0" smtClean="0"/>
          </a:p>
          <a:p>
            <a:endParaRPr lang="en-US" dirty="0" smtClean="0"/>
          </a:p>
          <a:p>
            <a:endParaRPr lang="en-US" dirty="0"/>
          </a:p>
        </p:txBody>
      </p:sp>
    </p:spTree>
    <p:extLst>
      <p:ext uri="{BB962C8B-B14F-4D97-AF65-F5344CB8AC3E}">
        <p14:creationId xmlns:p14="http://schemas.microsoft.com/office/powerpoint/2010/main" val="335503505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6"/>
          <p:cNvSpPr>
            <a:spLocks noGrp="1" noChangeArrowheads="1"/>
          </p:cNvSpPr>
          <p:nvPr>
            <p:ph type="ftr" sz="quarter" idx="4"/>
          </p:nvPr>
        </p:nvSpPr>
        <p:spPr>
          <a:ln/>
        </p:spPr>
        <p:txBody>
          <a:bodyPr/>
          <a:lstStyle/>
          <a:p>
            <a:r>
              <a:rPr lang="en-US"/>
              <a:t>Family Connections with Intergenerational Families</a:t>
            </a:r>
          </a:p>
        </p:txBody>
      </p:sp>
      <p:sp>
        <p:nvSpPr>
          <p:cNvPr id="6" name="Rectangle 7"/>
          <p:cNvSpPr>
            <a:spLocks noGrp="1" noChangeArrowheads="1"/>
          </p:cNvSpPr>
          <p:nvPr>
            <p:ph type="sldNum" sz="quarter" idx="5"/>
          </p:nvPr>
        </p:nvSpPr>
        <p:spPr>
          <a:ln/>
        </p:spPr>
        <p:txBody>
          <a:bodyPr/>
          <a:lstStyle/>
          <a:p>
            <a:fld id="{FC93E078-77FA-4247-B219-EE5173161E2E}" type="slidenum">
              <a:rPr lang="en-US"/>
              <a:pPr/>
              <a:t>27</a:t>
            </a:fld>
            <a:endParaRPr lang="en-US"/>
          </a:p>
        </p:txBody>
      </p:sp>
      <p:sp>
        <p:nvSpPr>
          <p:cNvPr id="596994" name="Rectangle 2"/>
          <p:cNvSpPr>
            <a:spLocks noGrp="1" noRot="1" noChangeAspect="1" noChangeArrowheads="1" noTextEdit="1"/>
          </p:cNvSpPr>
          <p:nvPr>
            <p:ph type="sldImg"/>
          </p:nvPr>
        </p:nvSpPr>
        <p:spPr>
          <a:xfrm>
            <a:off x="1127125" y="679450"/>
            <a:ext cx="4540250" cy="3405188"/>
          </a:xfrm>
          <a:ln/>
        </p:spPr>
      </p:sp>
      <p:sp>
        <p:nvSpPr>
          <p:cNvPr id="596995" name="Rectangle 3"/>
          <p:cNvSpPr>
            <a:spLocks noGrp="1" noChangeArrowheads="1"/>
          </p:cNvSpPr>
          <p:nvPr>
            <p:ph type="body" idx="1"/>
          </p:nvPr>
        </p:nvSpPr>
        <p:spPr>
          <a:xfrm>
            <a:off x="906671" y="4312772"/>
            <a:ext cx="4980049" cy="4086099"/>
          </a:xfrm>
        </p:spPr>
        <p:txBody>
          <a:bodyPr/>
          <a:lstStyle/>
          <a:p>
            <a:r>
              <a:rPr lang="en-US" dirty="0" smtClean="0"/>
              <a:t>6.2.21</a:t>
            </a:r>
          </a:p>
          <a:p>
            <a:r>
              <a:rPr lang="en-US" dirty="0" smtClean="0"/>
              <a:t>Refer to the article on the Science of Neglect from first two TEAMS field weeks. Reiterate key points.</a:t>
            </a:r>
          </a:p>
          <a:p>
            <a:r>
              <a:rPr lang="en-US" dirty="0" smtClean="0"/>
              <a:t>http://www.youtube.com/watch?v=bF3j5UVCSCA</a:t>
            </a:r>
          </a:p>
          <a:p>
            <a:r>
              <a:rPr lang="en-US" dirty="0" smtClean="0"/>
              <a:t>See December 2012 “the science of neglect: the persistent absence of responsive care disrupts the developing brain.</a:t>
            </a:r>
          </a:p>
          <a:p>
            <a:r>
              <a:rPr lang="en-US" dirty="0" smtClean="0"/>
              <a:t>Extensive biological and developmental research shows significant neglect—the ongoing disruption or significant absence of caregiver responsiveness—can cause more lasting harm to a young child's development than overt physical abuse, including subsequent cognitive delays, impairments in executive functioning, and disruptions of the body's stress response. This edition of the </a:t>
            </a:r>
            <a:r>
              <a:rPr lang="en-US" dirty="0" err="1" smtClean="0"/>
              <a:t>InBrief</a:t>
            </a:r>
            <a:r>
              <a:rPr lang="en-US" dirty="0" smtClean="0"/>
              <a:t> series explains why significant deprivation is so harmful in the earliest years of life and why effective interventions are likely to pay significant dividends in better long-term outcomes in learning, health, and parenting of the next generation.</a:t>
            </a:r>
          </a:p>
          <a:p>
            <a:endParaRPr lang="en-US" dirty="0" smtClean="0"/>
          </a:p>
          <a:p>
            <a:r>
              <a:rPr lang="en-US" dirty="0" smtClean="0"/>
              <a:t>This 6-minute video provides an overview of The Science of Neglect: The Persistent Absence of Responsive Care Disrupts the Developing Brain, a Working Paper from the National Scientific Council on the Developing Child.</a:t>
            </a:r>
          </a:p>
          <a:p>
            <a:r>
              <a:rPr lang="en-US" dirty="0" smtClean="0"/>
              <a:t>Activity: The Impact of Neglect</a:t>
            </a:r>
          </a:p>
          <a:p>
            <a:r>
              <a:rPr lang="en-US" dirty="0" smtClean="0"/>
              <a:t>After large group discussion based on participant review of “The Science of Neglect”, critically evaluate several cases in light of what they learned in identifying the long-term impact of neglect on children.</a:t>
            </a:r>
          </a:p>
          <a:p>
            <a:endParaRPr lang="en-US" dirty="0"/>
          </a:p>
        </p:txBody>
      </p:sp>
    </p:spTree>
    <p:extLst>
      <p:ext uri="{BB962C8B-B14F-4D97-AF65-F5344CB8AC3E}">
        <p14:creationId xmlns:p14="http://schemas.microsoft.com/office/powerpoint/2010/main" val="142738370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6.2.22</a:t>
            </a:r>
          </a:p>
          <a:p>
            <a:r>
              <a:rPr lang="en-US" dirty="0" smtClean="0"/>
              <a:t>?What </a:t>
            </a:r>
            <a:r>
              <a:rPr lang="en-US" dirty="0"/>
              <a:t>kind of factors impact the severity of damage that children suffer as a result of neglect? Does the age of child matter? </a:t>
            </a:r>
            <a:endParaRPr lang="en-US" dirty="0" smtClean="0"/>
          </a:p>
          <a:p>
            <a:endParaRPr lang="en-US" dirty="0"/>
          </a:p>
          <a:p>
            <a:r>
              <a:rPr lang="en-US" dirty="0"/>
              <a:t>To identify the effects of neglect, accurately assess, and properly intervene, you must be familiar with the normal developmental stages of in four areas: </a:t>
            </a:r>
          </a:p>
          <a:p>
            <a:r>
              <a:rPr lang="en-US" dirty="0"/>
              <a:t>motor </a:t>
            </a:r>
          </a:p>
          <a:p>
            <a:r>
              <a:rPr lang="en-US" dirty="0"/>
              <a:t>mental </a:t>
            </a:r>
          </a:p>
          <a:p>
            <a:r>
              <a:rPr lang="en-US" dirty="0"/>
              <a:t>language </a:t>
            </a:r>
          </a:p>
          <a:p>
            <a:r>
              <a:rPr lang="en-US" dirty="0"/>
              <a:t>social </a:t>
            </a:r>
          </a:p>
          <a:p>
            <a:r>
              <a:rPr lang="en-US" dirty="0"/>
              <a:t>Neglect can significantly affect a child‘s development in any or all of these areas. </a:t>
            </a:r>
          </a:p>
          <a:p>
            <a:endParaRPr lang="en-US" dirty="0" smtClean="0"/>
          </a:p>
          <a:p>
            <a:endParaRPr lang="en-US" dirty="0" smtClean="0"/>
          </a:p>
          <a:p>
            <a:r>
              <a:rPr lang="en-US" dirty="0" smtClean="0"/>
              <a:t>•Distribute PG, Common Effects of Child Neglect and discuss each age group. </a:t>
            </a:r>
          </a:p>
          <a:p>
            <a:endParaRPr lang="en-US" dirty="0"/>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58E6C161-0FB7-4179-A019-8C19B39E60C5}" type="slidenum">
              <a:rPr lang="en-US" smtClean="0"/>
              <a:pPr/>
              <a:t>28</a:t>
            </a:fld>
            <a:endParaRPr lang="en-US"/>
          </a:p>
        </p:txBody>
      </p:sp>
    </p:spTree>
    <p:extLst>
      <p:ext uri="{BB962C8B-B14F-4D97-AF65-F5344CB8AC3E}">
        <p14:creationId xmlns:p14="http://schemas.microsoft.com/office/powerpoint/2010/main" val="87842802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smtClean="0"/>
              <a:t>6.2.23</a:t>
            </a:r>
            <a:endParaRPr lang="en-US" sz="1400" dirty="0"/>
          </a:p>
          <a:p>
            <a:r>
              <a:rPr lang="en-US" sz="1400" dirty="0"/>
              <a:t>Review the following key points:</a:t>
            </a:r>
          </a:p>
          <a:p>
            <a:r>
              <a:rPr lang="en-US" sz="1400" dirty="0"/>
              <a:t>Neglect has an impact on every facet of the family and, consequently, its effects are manifested in many different ways.</a:t>
            </a:r>
          </a:p>
          <a:p>
            <a:endParaRPr lang="en-US" sz="1400" dirty="0"/>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58E6C161-0FB7-4179-A019-8C19B39E60C5}" type="slidenum">
              <a:rPr lang="en-US" smtClean="0"/>
              <a:pPr/>
              <a:t>29</a:t>
            </a:fld>
            <a:endParaRPr lang="en-US"/>
          </a:p>
        </p:txBody>
      </p:sp>
    </p:spTree>
    <p:extLst>
      <p:ext uri="{BB962C8B-B14F-4D97-AF65-F5344CB8AC3E}">
        <p14:creationId xmlns:p14="http://schemas.microsoft.com/office/powerpoint/2010/main" val="14091678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6.1.1</a:t>
            </a:r>
            <a:endParaRPr lang="en-US" dirty="0"/>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58E6C161-0FB7-4179-A019-8C19B39E60C5}" type="slidenum">
              <a:rPr lang="en-US" smtClean="0"/>
              <a:pPr/>
              <a:t>3</a:t>
            </a:fld>
            <a:endParaRPr lang="en-US"/>
          </a:p>
        </p:txBody>
      </p:sp>
    </p:spTree>
    <p:extLst>
      <p:ext uri="{BB962C8B-B14F-4D97-AF65-F5344CB8AC3E}">
        <p14:creationId xmlns:p14="http://schemas.microsoft.com/office/powerpoint/2010/main" val="280194326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11.2.43</a:t>
            </a:r>
          </a:p>
          <a:p>
            <a:r>
              <a:rPr lang="en-US" dirty="0" smtClean="0"/>
              <a:t>This is the page we will use to signify</a:t>
            </a:r>
            <a:r>
              <a:rPr lang="en-US" baseline="0" dirty="0" smtClean="0"/>
              <a:t> that there will be brief check-in’s to review information, where appropriate. Don’t expect there to be that many of these, as knowledge demonstration will be combined with skill acquisition.</a:t>
            </a:r>
            <a:endParaRPr lang="en-US" dirty="0"/>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58E6C161-0FB7-4179-A019-8C19B39E60C5}" type="slidenum">
              <a:rPr lang="en-US" smtClean="0"/>
              <a:pPr/>
              <a:t>30</a:t>
            </a:fld>
            <a:endParaRPr lang="en-US"/>
          </a:p>
        </p:txBody>
      </p:sp>
    </p:spTree>
    <p:extLst>
      <p:ext uri="{BB962C8B-B14F-4D97-AF65-F5344CB8AC3E}">
        <p14:creationId xmlns:p14="http://schemas.microsoft.com/office/powerpoint/2010/main" val="350615820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11.3.44</a:t>
            </a:r>
            <a:endParaRPr lang="en-US" dirty="0"/>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58E6C161-0FB7-4179-A019-8C19B39E60C5}" type="slidenum">
              <a:rPr lang="en-US" smtClean="0"/>
              <a:pPr/>
              <a:t>31</a:t>
            </a:fld>
            <a:endParaRPr lang="en-US"/>
          </a:p>
        </p:txBody>
      </p:sp>
    </p:spTree>
    <p:extLst>
      <p:ext uri="{BB962C8B-B14F-4D97-AF65-F5344CB8AC3E}">
        <p14:creationId xmlns:p14="http://schemas.microsoft.com/office/powerpoint/2010/main" val="251106183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6.3.2</a:t>
            </a:r>
            <a:endParaRPr lang="en-US" dirty="0"/>
          </a:p>
        </p:txBody>
      </p:sp>
      <p:sp>
        <p:nvSpPr>
          <p:cNvPr id="4" name="Slide Number Placeholder 3"/>
          <p:cNvSpPr>
            <a:spLocks noGrp="1"/>
          </p:cNvSpPr>
          <p:nvPr>
            <p:ph type="sldNum" sz="quarter" idx="10"/>
          </p:nvPr>
        </p:nvSpPr>
        <p:spPr/>
        <p:txBody>
          <a:bodyPr/>
          <a:lstStyle/>
          <a:p>
            <a:fld id="{58E6C161-0FB7-4179-A019-8C19B39E60C5}" type="slidenum">
              <a:rPr lang="en-US" smtClean="0"/>
              <a:pPr/>
              <a:t>32</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18010480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6.3.4</a:t>
            </a:r>
            <a:endParaRPr lang="en-US" dirty="0"/>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58E6C161-0FB7-4179-A019-8C19B39E60C5}" type="slidenum">
              <a:rPr lang="en-US" smtClean="0"/>
              <a:pPr/>
              <a:t>33</a:t>
            </a:fld>
            <a:endParaRPr lang="en-US"/>
          </a:p>
        </p:txBody>
      </p:sp>
    </p:spTree>
    <p:extLst>
      <p:ext uri="{BB962C8B-B14F-4D97-AF65-F5344CB8AC3E}">
        <p14:creationId xmlns:p14="http://schemas.microsoft.com/office/powerpoint/2010/main" val="381366487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6.3.5</a:t>
            </a:r>
            <a:endParaRPr lang="en-US" dirty="0"/>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58E6C161-0FB7-4179-A019-8C19B39E60C5}" type="slidenum">
              <a:rPr lang="en-US" smtClean="0"/>
              <a:pPr/>
              <a:t>34</a:t>
            </a:fld>
            <a:endParaRPr lang="en-US"/>
          </a:p>
        </p:txBody>
      </p:sp>
    </p:spTree>
    <p:extLst>
      <p:ext uri="{BB962C8B-B14F-4D97-AF65-F5344CB8AC3E}">
        <p14:creationId xmlns:p14="http://schemas.microsoft.com/office/powerpoint/2010/main" val="63140027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6.3.6</a:t>
            </a:r>
            <a:endParaRPr lang="en-US" dirty="0"/>
          </a:p>
        </p:txBody>
      </p:sp>
      <p:sp>
        <p:nvSpPr>
          <p:cNvPr id="4" name="Slide Number Placeholder 3"/>
          <p:cNvSpPr>
            <a:spLocks noGrp="1"/>
          </p:cNvSpPr>
          <p:nvPr>
            <p:ph type="sldNum" sz="quarter" idx="10"/>
          </p:nvPr>
        </p:nvSpPr>
        <p:spPr/>
        <p:txBody>
          <a:bodyPr/>
          <a:lstStyle/>
          <a:p>
            <a:fld id="{58E6C161-0FB7-4179-A019-8C19B39E60C5}" type="slidenum">
              <a:rPr lang="en-US" smtClean="0"/>
              <a:pPr/>
              <a:t>35</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97738994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11.3.50</a:t>
            </a:r>
            <a:endParaRPr lang="en-US" dirty="0"/>
          </a:p>
        </p:txBody>
      </p:sp>
      <p:sp>
        <p:nvSpPr>
          <p:cNvPr id="4" name="Slide Number Placeholder 3"/>
          <p:cNvSpPr>
            <a:spLocks noGrp="1"/>
          </p:cNvSpPr>
          <p:nvPr>
            <p:ph type="sldNum" sz="quarter" idx="10"/>
          </p:nvPr>
        </p:nvSpPr>
        <p:spPr/>
        <p:txBody>
          <a:bodyPr/>
          <a:lstStyle/>
          <a:p>
            <a:fld id="{58E6C161-0FB7-4179-A019-8C19B39E60C5}" type="slidenum">
              <a:rPr lang="en-US" smtClean="0"/>
              <a:pPr/>
              <a:t>36</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53497211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6.3.8</a:t>
            </a:r>
            <a:endParaRPr lang="en-US" dirty="0"/>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58E6C161-0FB7-4179-A019-8C19B39E60C5}" type="slidenum">
              <a:rPr lang="en-US" smtClean="0"/>
              <a:pPr/>
              <a:t>37</a:t>
            </a:fld>
            <a:endParaRPr lang="en-US"/>
          </a:p>
        </p:txBody>
      </p:sp>
    </p:spTree>
    <p:extLst>
      <p:ext uri="{BB962C8B-B14F-4D97-AF65-F5344CB8AC3E}">
        <p14:creationId xmlns:p14="http://schemas.microsoft.com/office/powerpoint/2010/main" val="243519602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6.3.9</a:t>
            </a:r>
            <a:endParaRPr lang="en-US" dirty="0"/>
          </a:p>
        </p:txBody>
      </p:sp>
      <p:sp>
        <p:nvSpPr>
          <p:cNvPr id="4" name="Slide Number Placeholder 3"/>
          <p:cNvSpPr>
            <a:spLocks noGrp="1"/>
          </p:cNvSpPr>
          <p:nvPr>
            <p:ph type="sldNum" sz="quarter" idx="10"/>
          </p:nvPr>
        </p:nvSpPr>
        <p:spPr/>
        <p:txBody>
          <a:bodyPr/>
          <a:lstStyle/>
          <a:p>
            <a:fld id="{58E6C161-0FB7-4179-A019-8C19B39E60C5}" type="slidenum">
              <a:rPr lang="en-US" smtClean="0"/>
              <a:pPr/>
              <a:t>38</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16775667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6.3.10</a:t>
            </a:r>
            <a:endParaRPr lang="en-US" dirty="0"/>
          </a:p>
        </p:txBody>
      </p:sp>
      <p:sp>
        <p:nvSpPr>
          <p:cNvPr id="4" name="Slide Number Placeholder 3"/>
          <p:cNvSpPr>
            <a:spLocks noGrp="1"/>
          </p:cNvSpPr>
          <p:nvPr>
            <p:ph type="sldNum" sz="quarter" idx="10"/>
          </p:nvPr>
        </p:nvSpPr>
        <p:spPr/>
        <p:txBody>
          <a:bodyPr/>
          <a:lstStyle/>
          <a:p>
            <a:fld id="{58E6C161-0FB7-4179-A019-8C19B39E60C5}" type="slidenum">
              <a:rPr lang="en-US" smtClean="0"/>
              <a:pPr/>
              <a:t>39</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9083129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6.1.2</a:t>
            </a:r>
            <a:endParaRPr lang="en-US" dirty="0"/>
          </a:p>
        </p:txBody>
      </p:sp>
      <p:sp>
        <p:nvSpPr>
          <p:cNvPr id="4" name="Slide Number Placeholder 3"/>
          <p:cNvSpPr>
            <a:spLocks noGrp="1"/>
          </p:cNvSpPr>
          <p:nvPr>
            <p:ph type="sldNum" sz="quarter" idx="10"/>
          </p:nvPr>
        </p:nvSpPr>
        <p:spPr/>
        <p:txBody>
          <a:bodyPr/>
          <a:lstStyle/>
          <a:p>
            <a:fld id="{58E6C161-0FB7-4179-A019-8C19B39E60C5}" type="slidenum">
              <a:rPr lang="en-US" smtClean="0"/>
              <a:pPr/>
              <a:t>4</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412067533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6.3.11</a:t>
            </a:r>
            <a:endParaRPr lang="en-US" dirty="0"/>
          </a:p>
        </p:txBody>
      </p:sp>
      <p:sp>
        <p:nvSpPr>
          <p:cNvPr id="4" name="Slide Number Placeholder 3"/>
          <p:cNvSpPr>
            <a:spLocks noGrp="1"/>
          </p:cNvSpPr>
          <p:nvPr>
            <p:ph type="sldNum" sz="quarter" idx="10"/>
          </p:nvPr>
        </p:nvSpPr>
        <p:spPr/>
        <p:txBody>
          <a:bodyPr/>
          <a:lstStyle/>
          <a:p>
            <a:fld id="{58E6C161-0FB7-4179-A019-8C19B39E60C5}" type="slidenum">
              <a:rPr lang="en-US" smtClean="0"/>
              <a:pPr/>
              <a:t>40</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46165923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6.3.12</a:t>
            </a:r>
            <a:endParaRPr lang="en-US" dirty="0"/>
          </a:p>
        </p:txBody>
      </p:sp>
      <p:sp>
        <p:nvSpPr>
          <p:cNvPr id="4" name="Slide Number Placeholder 3"/>
          <p:cNvSpPr>
            <a:spLocks noGrp="1"/>
          </p:cNvSpPr>
          <p:nvPr>
            <p:ph type="sldNum" sz="quarter" idx="10"/>
          </p:nvPr>
        </p:nvSpPr>
        <p:spPr/>
        <p:txBody>
          <a:bodyPr/>
          <a:lstStyle/>
          <a:p>
            <a:fld id="{58E6C161-0FB7-4179-A019-8C19B39E60C5}" type="slidenum">
              <a:rPr lang="en-US" smtClean="0"/>
              <a:pPr/>
              <a:t>41</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60081935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6.3.13</a:t>
            </a:r>
            <a:endParaRPr lang="en-US" dirty="0"/>
          </a:p>
        </p:txBody>
      </p:sp>
      <p:sp>
        <p:nvSpPr>
          <p:cNvPr id="4" name="Slide Number Placeholder 3"/>
          <p:cNvSpPr>
            <a:spLocks noGrp="1"/>
          </p:cNvSpPr>
          <p:nvPr>
            <p:ph type="sldNum" sz="quarter" idx="10"/>
          </p:nvPr>
        </p:nvSpPr>
        <p:spPr/>
        <p:txBody>
          <a:bodyPr/>
          <a:lstStyle/>
          <a:p>
            <a:fld id="{58E6C161-0FB7-4179-A019-8C19B39E60C5}" type="slidenum">
              <a:rPr lang="en-US" smtClean="0"/>
              <a:pPr/>
              <a:t>42</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21159861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6.3.14</a:t>
            </a:r>
            <a:endParaRPr lang="en-US" dirty="0"/>
          </a:p>
        </p:txBody>
      </p:sp>
      <p:sp>
        <p:nvSpPr>
          <p:cNvPr id="4" name="Slide Number Placeholder 3"/>
          <p:cNvSpPr>
            <a:spLocks noGrp="1"/>
          </p:cNvSpPr>
          <p:nvPr>
            <p:ph type="sldNum" sz="quarter" idx="10"/>
          </p:nvPr>
        </p:nvSpPr>
        <p:spPr/>
        <p:txBody>
          <a:bodyPr/>
          <a:lstStyle/>
          <a:p>
            <a:fld id="{58E6C161-0FB7-4179-A019-8C19B39E60C5}" type="slidenum">
              <a:rPr lang="en-US" smtClean="0"/>
              <a:pPr/>
              <a:t>43</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70764173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6.3.15</a:t>
            </a:r>
            <a:endParaRPr lang="en-US" dirty="0"/>
          </a:p>
        </p:txBody>
      </p:sp>
      <p:sp>
        <p:nvSpPr>
          <p:cNvPr id="4" name="Slide Number Placeholder 3"/>
          <p:cNvSpPr>
            <a:spLocks noGrp="1"/>
          </p:cNvSpPr>
          <p:nvPr>
            <p:ph type="sldNum" sz="quarter" idx="10"/>
          </p:nvPr>
        </p:nvSpPr>
        <p:spPr/>
        <p:txBody>
          <a:bodyPr/>
          <a:lstStyle/>
          <a:p>
            <a:fld id="{58E6C161-0FB7-4179-A019-8C19B39E60C5}" type="slidenum">
              <a:rPr lang="en-US" smtClean="0"/>
              <a:pPr/>
              <a:t>44</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55982532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6.3.16</a:t>
            </a:r>
            <a:endParaRPr lang="en-US" dirty="0"/>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58E6C161-0FB7-4179-A019-8C19B39E60C5}" type="slidenum">
              <a:rPr lang="en-US" smtClean="0"/>
              <a:pPr/>
              <a:t>45</a:t>
            </a:fld>
            <a:endParaRPr lang="en-US"/>
          </a:p>
        </p:txBody>
      </p:sp>
    </p:spTree>
    <p:extLst>
      <p:ext uri="{BB962C8B-B14F-4D97-AF65-F5344CB8AC3E}">
        <p14:creationId xmlns:p14="http://schemas.microsoft.com/office/powerpoint/2010/main" val="196630672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6902">
              <a:defRPr/>
            </a:pPr>
            <a:r>
              <a:rPr lang="en-US" dirty="0" smtClean="0"/>
              <a:t>6.3.17</a:t>
            </a:r>
          </a:p>
          <a:p>
            <a:endParaRPr lang="en-US" dirty="0"/>
          </a:p>
        </p:txBody>
      </p:sp>
      <p:sp>
        <p:nvSpPr>
          <p:cNvPr id="4" name="Slide Number Placeholder 3"/>
          <p:cNvSpPr>
            <a:spLocks noGrp="1"/>
          </p:cNvSpPr>
          <p:nvPr>
            <p:ph type="sldNum" sz="quarter" idx="10"/>
          </p:nvPr>
        </p:nvSpPr>
        <p:spPr/>
        <p:txBody>
          <a:bodyPr/>
          <a:lstStyle/>
          <a:p>
            <a:fld id="{58E6C161-0FB7-4179-A019-8C19B39E60C5}" type="slidenum">
              <a:rPr lang="en-US" smtClean="0"/>
              <a:pPr/>
              <a:t>46</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53966911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6902">
              <a:defRPr/>
            </a:pPr>
            <a:r>
              <a:rPr lang="en-US" dirty="0" smtClean="0"/>
              <a:t>6.3.18</a:t>
            </a:r>
            <a:endParaRPr lang="en-US" dirty="0"/>
          </a:p>
        </p:txBody>
      </p:sp>
      <p:sp>
        <p:nvSpPr>
          <p:cNvPr id="4" name="Slide Number Placeholder 3"/>
          <p:cNvSpPr>
            <a:spLocks noGrp="1"/>
          </p:cNvSpPr>
          <p:nvPr>
            <p:ph type="sldNum" sz="quarter" idx="10"/>
          </p:nvPr>
        </p:nvSpPr>
        <p:spPr/>
        <p:txBody>
          <a:bodyPr/>
          <a:lstStyle/>
          <a:p>
            <a:fld id="{58E6C161-0FB7-4179-A019-8C19B39E60C5}" type="slidenum">
              <a:rPr lang="en-US" smtClean="0"/>
              <a:pPr/>
              <a:t>47</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52561356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6.1.15</a:t>
            </a:r>
            <a:endParaRPr lang="en-US" dirty="0"/>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58E6C161-0FB7-4179-A019-8C19B39E60C5}" type="slidenum">
              <a:rPr lang="en-US" smtClean="0"/>
              <a:pPr/>
              <a:t>48</a:t>
            </a:fld>
            <a:endParaRPr lang="en-US"/>
          </a:p>
        </p:txBody>
      </p:sp>
    </p:spTree>
    <p:extLst>
      <p:ext uri="{BB962C8B-B14F-4D97-AF65-F5344CB8AC3E}">
        <p14:creationId xmlns:p14="http://schemas.microsoft.com/office/powerpoint/2010/main" val="124064819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6.1.16</a:t>
            </a:r>
            <a:endParaRPr lang="en-US" dirty="0"/>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58E6C161-0FB7-4179-A019-8C19B39E60C5}" type="slidenum">
              <a:rPr lang="en-US" smtClean="0"/>
              <a:pPr/>
              <a:t>49</a:t>
            </a:fld>
            <a:endParaRPr lang="en-US"/>
          </a:p>
        </p:txBody>
      </p:sp>
    </p:spTree>
    <p:extLst>
      <p:ext uri="{BB962C8B-B14F-4D97-AF65-F5344CB8AC3E}">
        <p14:creationId xmlns:p14="http://schemas.microsoft.com/office/powerpoint/2010/main" val="23284759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6.1.3</a:t>
            </a:r>
            <a:endParaRPr lang="en-US" dirty="0"/>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58E6C161-0FB7-4179-A019-8C19B39E60C5}" type="slidenum">
              <a:rPr lang="en-US" smtClean="0"/>
              <a:pPr/>
              <a:t>5</a:t>
            </a:fld>
            <a:endParaRPr lang="en-US"/>
          </a:p>
        </p:txBody>
      </p:sp>
    </p:spTree>
    <p:extLst>
      <p:ext uri="{BB962C8B-B14F-4D97-AF65-F5344CB8AC3E}">
        <p14:creationId xmlns:p14="http://schemas.microsoft.com/office/powerpoint/2010/main" val="172374365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6902">
              <a:defRPr/>
            </a:pPr>
            <a:r>
              <a:rPr lang="en-US" dirty="0" smtClean="0"/>
              <a:t>6.3.19</a:t>
            </a:r>
          </a:p>
          <a:p>
            <a:endParaRPr lang="en-US" dirty="0"/>
          </a:p>
        </p:txBody>
      </p:sp>
      <p:sp>
        <p:nvSpPr>
          <p:cNvPr id="4" name="Slide Number Placeholder 3"/>
          <p:cNvSpPr>
            <a:spLocks noGrp="1"/>
          </p:cNvSpPr>
          <p:nvPr>
            <p:ph type="sldNum" sz="quarter" idx="10"/>
          </p:nvPr>
        </p:nvSpPr>
        <p:spPr/>
        <p:txBody>
          <a:bodyPr/>
          <a:lstStyle/>
          <a:p>
            <a:fld id="{58E6C161-0FB7-4179-A019-8C19B39E60C5}" type="slidenum">
              <a:rPr lang="en-US" smtClean="0"/>
              <a:pPr/>
              <a:t>50</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4335292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6.3.20</a:t>
            </a:r>
            <a:endParaRPr lang="en-US" dirty="0"/>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58E6C161-0FB7-4179-A019-8C19B39E60C5}" type="slidenum">
              <a:rPr lang="en-US" smtClean="0"/>
              <a:pPr/>
              <a:t>51</a:t>
            </a:fld>
            <a:endParaRPr lang="en-US"/>
          </a:p>
        </p:txBody>
      </p:sp>
    </p:spTree>
    <p:extLst>
      <p:ext uri="{BB962C8B-B14F-4D97-AF65-F5344CB8AC3E}">
        <p14:creationId xmlns:p14="http://schemas.microsoft.com/office/powerpoint/2010/main" val="301644096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6.3.21</a:t>
            </a:r>
            <a:endParaRPr lang="en-US" dirty="0"/>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58E6C161-0FB7-4179-A019-8C19B39E60C5}" type="slidenum">
              <a:rPr lang="en-US" smtClean="0"/>
              <a:pPr/>
              <a:t>52</a:t>
            </a:fld>
            <a:endParaRPr lang="en-US"/>
          </a:p>
        </p:txBody>
      </p:sp>
    </p:spTree>
    <p:extLst>
      <p:ext uri="{BB962C8B-B14F-4D97-AF65-F5344CB8AC3E}">
        <p14:creationId xmlns:p14="http://schemas.microsoft.com/office/powerpoint/2010/main" val="11355865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6.3.22</a:t>
            </a:r>
            <a:endParaRPr lang="en-US" dirty="0"/>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58E6C161-0FB7-4179-A019-8C19B39E60C5}" type="slidenum">
              <a:rPr lang="en-US" smtClean="0"/>
              <a:pPr/>
              <a:t>53</a:t>
            </a:fld>
            <a:endParaRPr lang="en-US"/>
          </a:p>
        </p:txBody>
      </p:sp>
    </p:spTree>
    <p:extLst>
      <p:ext uri="{BB962C8B-B14F-4D97-AF65-F5344CB8AC3E}">
        <p14:creationId xmlns:p14="http://schemas.microsoft.com/office/powerpoint/2010/main" val="86246993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6.2.23</a:t>
            </a:r>
            <a:endParaRPr lang="en-US" dirty="0"/>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58E6C161-0FB7-4179-A019-8C19B39E60C5}" type="slidenum">
              <a:rPr lang="en-US" smtClean="0"/>
              <a:pPr/>
              <a:t>54</a:t>
            </a:fld>
            <a:endParaRPr lang="en-US"/>
          </a:p>
        </p:txBody>
      </p:sp>
    </p:spTree>
    <p:extLst>
      <p:ext uri="{BB962C8B-B14F-4D97-AF65-F5344CB8AC3E}">
        <p14:creationId xmlns:p14="http://schemas.microsoft.com/office/powerpoint/2010/main" val="355436072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6.2.24</a:t>
            </a:r>
            <a:endParaRPr lang="en-US" dirty="0"/>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58E6C161-0FB7-4179-A019-8C19B39E60C5}" type="slidenum">
              <a:rPr lang="en-US" smtClean="0"/>
              <a:pPr/>
              <a:t>55</a:t>
            </a:fld>
            <a:endParaRPr lang="en-US"/>
          </a:p>
        </p:txBody>
      </p:sp>
    </p:spTree>
    <p:extLst>
      <p:ext uri="{BB962C8B-B14F-4D97-AF65-F5344CB8AC3E}">
        <p14:creationId xmlns:p14="http://schemas.microsoft.com/office/powerpoint/2010/main" val="333788576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6.3.25</a:t>
            </a:r>
            <a:endParaRPr lang="en-US" dirty="0"/>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58E6C161-0FB7-4179-A019-8C19B39E60C5}" type="slidenum">
              <a:rPr lang="en-US" smtClean="0"/>
              <a:pPr/>
              <a:t>56</a:t>
            </a:fld>
            <a:endParaRPr lang="en-US"/>
          </a:p>
        </p:txBody>
      </p:sp>
    </p:spTree>
    <p:extLst>
      <p:ext uri="{BB962C8B-B14F-4D97-AF65-F5344CB8AC3E}">
        <p14:creationId xmlns:p14="http://schemas.microsoft.com/office/powerpoint/2010/main" val="267676672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6.3.26</a:t>
            </a:r>
            <a:endParaRPr lang="en-US" dirty="0"/>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58E6C161-0FB7-4179-A019-8C19B39E60C5}" type="slidenum">
              <a:rPr lang="en-US" smtClean="0"/>
              <a:pPr/>
              <a:t>57</a:t>
            </a:fld>
            <a:endParaRPr lang="en-US"/>
          </a:p>
        </p:txBody>
      </p:sp>
    </p:spTree>
    <p:extLst>
      <p:ext uri="{BB962C8B-B14F-4D97-AF65-F5344CB8AC3E}">
        <p14:creationId xmlns:p14="http://schemas.microsoft.com/office/powerpoint/2010/main" val="377870440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6.3.27</a:t>
            </a:r>
            <a:endParaRPr lang="en-US" dirty="0"/>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58E6C161-0FB7-4179-A019-8C19B39E60C5}" type="slidenum">
              <a:rPr lang="en-US" smtClean="0"/>
              <a:pPr/>
              <a:t>58</a:t>
            </a:fld>
            <a:endParaRPr lang="en-US"/>
          </a:p>
        </p:txBody>
      </p:sp>
    </p:spTree>
    <p:extLst>
      <p:ext uri="{BB962C8B-B14F-4D97-AF65-F5344CB8AC3E}">
        <p14:creationId xmlns:p14="http://schemas.microsoft.com/office/powerpoint/2010/main" val="44553561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6.3.28</a:t>
            </a:r>
            <a:endParaRPr lang="en-US" dirty="0"/>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58E6C161-0FB7-4179-A019-8C19B39E60C5}" type="slidenum">
              <a:rPr lang="en-US" smtClean="0"/>
              <a:pPr/>
              <a:t>59</a:t>
            </a:fld>
            <a:endParaRPr lang="en-US"/>
          </a:p>
        </p:txBody>
      </p:sp>
    </p:spTree>
    <p:extLst>
      <p:ext uri="{BB962C8B-B14F-4D97-AF65-F5344CB8AC3E}">
        <p14:creationId xmlns:p14="http://schemas.microsoft.com/office/powerpoint/2010/main" val="15134792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6.1.4</a:t>
            </a:r>
            <a:endParaRPr lang="en-US" dirty="0"/>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58E6C161-0FB7-4179-A019-8C19B39E60C5}" type="slidenum">
              <a:rPr lang="en-US" smtClean="0"/>
              <a:pPr/>
              <a:t>6</a:t>
            </a:fld>
            <a:endParaRPr lang="en-US"/>
          </a:p>
        </p:txBody>
      </p:sp>
    </p:spTree>
    <p:extLst>
      <p:ext uri="{BB962C8B-B14F-4D97-AF65-F5344CB8AC3E}">
        <p14:creationId xmlns:p14="http://schemas.microsoft.com/office/powerpoint/2010/main" val="218504693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6.3.29</a:t>
            </a:r>
            <a:endParaRPr lang="en-US" dirty="0"/>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58E6C161-0FB7-4179-A019-8C19B39E60C5}" type="slidenum">
              <a:rPr lang="en-US" smtClean="0"/>
              <a:pPr/>
              <a:t>60</a:t>
            </a:fld>
            <a:endParaRPr lang="en-US"/>
          </a:p>
        </p:txBody>
      </p:sp>
    </p:spTree>
    <p:extLst>
      <p:ext uri="{BB962C8B-B14F-4D97-AF65-F5344CB8AC3E}">
        <p14:creationId xmlns:p14="http://schemas.microsoft.com/office/powerpoint/2010/main" val="314305206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6.3.30</a:t>
            </a:r>
            <a:endParaRPr lang="en-US" dirty="0"/>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58E6C161-0FB7-4179-A019-8C19B39E60C5}" type="slidenum">
              <a:rPr lang="en-US" smtClean="0"/>
              <a:pPr/>
              <a:t>61</a:t>
            </a:fld>
            <a:endParaRPr lang="en-US"/>
          </a:p>
        </p:txBody>
      </p:sp>
    </p:spTree>
    <p:extLst>
      <p:ext uri="{BB962C8B-B14F-4D97-AF65-F5344CB8AC3E}">
        <p14:creationId xmlns:p14="http://schemas.microsoft.com/office/powerpoint/2010/main" val="209306128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6.3.31</a:t>
            </a:r>
            <a:endParaRPr lang="en-US" dirty="0"/>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58E6C161-0FB7-4179-A019-8C19B39E60C5}" type="slidenum">
              <a:rPr lang="en-US" smtClean="0"/>
              <a:pPr/>
              <a:t>62</a:t>
            </a:fld>
            <a:endParaRPr lang="en-US"/>
          </a:p>
        </p:txBody>
      </p:sp>
    </p:spTree>
    <p:extLst>
      <p:ext uri="{BB962C8B-B14F-4D97-AF65-F5344CB8AC3E}">
        <p14:creationId xmlns:p14="http://schemas.microsoft.com/office/powerpoint/2010/main" val="122656631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6.3.32</a:t>
            </a:r>
            <a:endParaRPr lang="en-US" dirty="0"/>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58E6C161-0FB7-4179-A019-8C19B39E60C5}" type="slidenum">
              <a:rPr lang="en-US" smtClean="0"/>
              <a:pPr/>
              <a:t>63</a:t>
            </a:fld>
            <a:endParaRPr lang="en-US"/>
          </a:p>
        </p:txBody>
      </p:sp>
    </p:spTree>
    <p:extLst>
      <p:ext uri="{BB962C8B-B14F-4D97-AF65-F5344CB8AC3E}">
        <p14:creationId xmlns:p14="http://schemas.microsoft.com/office/powerpoint/2010/main" val="411833173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6.3.33</a:t>
            </a:r>
            <a:endParaRPr lang="en-US" dirty="0"/>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58E6C161-0FB7-4179-A019-8C19B39E60C5}" type="slidenum">
              <a:rPr lang="en-US" smtClean="0"/>
              <a:pPr/>
              <a:t>64</a:t>
            </a:fld>
            <a:endParaRPr lang="en-US"/>
          </a:p>
        </p:txBody>
      </p:sp>
    </p:spTree>
    <p:extLst>
      <p:ext uri="{BB962C8B-B14F-4D97-AF65-F5344CB8AC3E}">
        <p14:creationId xmlns:p14="http://schemas.microsoft.com/office/powerpoint/2010/main" val="428098127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6.3.34</a:t>
            </a:r>
            <a:endParaRPr lang="en-US" dirty="0"/>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58E6C161-0FB7-4179-A019-8C19B39E60C5}" type="slidenum">
              <a:rPr lang="en-US" smtClean="0"/>
              <a:pPr/>
              <a:t>65</a:t>
            </a:fld>
            <a:endParaRPr lang="en-US"/>
          </a:p>
        </p:txBody>
      </p:sp>
    </p:spTree>
    <p:extLst>
      <p:ext uri="{BB962C8B-B14F-4D97-AF65-F5344CB8AC3E}">
        <p14:creationId xmlns:p14="http://schemas.microsoft.com/office/powerpoint/2010/main" val="11847894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6.3.35</a:t>
            </a:r>
            <a:endParaRPr lang="en-US" dirty="0"/>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58E6C161-0FB7-4179-A019-8C19B39E60C5}" type="slidenum">
              <a:rPr lang="en-US" smtClean="0"/>
              <a:pPr/>
              <a:t>66</a:t>
            </a:fld>
            <a:endParaRPr lang="en-US"/>
          </a:p>
        </p:txBody>
      </p:sp>
    </p:spTree>
    <p:extLst>
      <p:ext uri="{BB962C8B-B14F-4D97-AF65-F5344CB8AC3E}">
        <p14:creationId xmlns:p14="http://schemas.microsoft.com/office/powerpoint/2010/main" val="86776391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6.3.36</a:t>
            </a:r>
            <a:endParaRPr lang="en-US" dirty="0"/>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58E6C161-0FB7-4179-A019-8C19B39E60C5}" type="slidenum">
              <a:rPr lang="en-US" smtClean="0"/>
              <a:pPr/>
              <a:t>67</a:t>
            </a:fld>
            <a:endParaRPr lang="en-US"/>
          </a:p>
        </p:txBody>
      </p:sp>
    </p:spTree>
    <p:extLst>
      <p:ext uri="{BB962C8B-B14F-4D97-AF65-F5344CB8AC3E}">
        <p14:creationId xmlns:p14="http://schemas.microsoft.com/office/powerpoint/2010/main" val="250897543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6.3.37</a:t>
            </a:r>
            <a:endParaRPr lang="en-US" dirty="0"/>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58E6C161-0FB7-4179-A019-8C19B39E60C5}" type="slidenum">
              <a:rPr lang="en-US" smtClean="0"/>
              <a:pPr/>
              <a:t>68</a:t>
            </a:fld>
            <a:endParaRPr lang="en-US"/>
          </a:p>
        </p:txBody>
      </p:sp>
    </p:spTree>
    <p:extLst>
      <p:ext uri="{BB962C8B-B14F-4D97-AF65-F5344CB8AC3E}">
        <p14:creationId xmlns:p14="http://schemas.microsoft.com/office/powerpoint/2010/main" val="386989026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6.3.38</a:t>
            </a:r>
            <a:endParaRPr lang="en-US" dirty="0"/>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58E6C161-0FB7-4179-A019-8C19B39E60C5}" type="slidenum">
              <a:rPr lang="en-US" smtClean="0"/>
              <a:pPr/>
              <a:t>69</a:t>
            </a:fld>
            <a:endParaRPr lang="en-US"/>
          </a:p>
        </p:txBody>
      </p:sp>
    </p:spTree>
    <p:extLst>
      <p:ext uri="{BB962C8B-B14F-4D97-AF65-F5344CB8AC3E}">
        <p14:creationId xmlns:p14="http://schemas.microsoft.com/office/powerpoint/2010/main" val="7668624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6.1.5</a:t>
            </a:r>
            <a:endParaRPr lang="en-US" dirty="0"/>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58E6C161-0FB7-4179-A019-8C19B39E60C5}" type="slidenum">
              <a:rPr lang="en-US" smtClean="0"/>
              <a:pPr/>
              <a:t>7</a:t>
            </a:fld>
            <a:endParaRPr lang="en-US"/>
          </a:p>
        </p:txBody>
      </p:sp>
    </p:spTree>
    <p:extLst>
      <p:ext uri="{BB962C8B-B14F-4D97-AF65-F5344CB8AC3E}">
        <p14:creationId xmlns:p14="http://schemas.microsoft.com/office/powerpoint/2010/main" val="333521522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6.3.39</a:t>
            </a:r>
            <a:endParaRPr lang="en-US" dirty="0"/>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58E6C161-0FB7-4179-A019-8C19B39E60C5}" type="slidenum">
              <a:rPr lang="en-US" smtClean="0"/>
              <a:pPr/>
              <a:t>70</a:t>
            </a:fld>
            <a:endParaRPr lang="en-US"/>
          </a:p>
        </p:txBody>
      </p:sp>
    </p:spTree>
    <p:extLst>
      <p:ext uri="{BB962C8B-B14F-4D97-AF65-F5344CB8AC3E}">
        <p14:creationId xmlns:p14="http://schemas.microsoft.com/office/powerpoint/2010/main" val="231791058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6.3.40</a:t>
            </a:r>
            <a:endParaRPr lang="en-US" dirty="0"/>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58E6C161-0FB7-4179-A019-8C19B39E60C5}" type="slidenum">
              <a:rPr lang="en-US" smtClean="0"/>
              <a:pPr/>
              <a:t>71</a:t>
            </a:fld>
            <a:endParaRPr lang="en-US"/>
          </a:p>
        </p:txBody>
      </p:sp>
    </p:spTree>
    <p:extLst>
      <p:ext uri="{BB962C8B-B14F-4D97-AF65-F5344CB8AC3E}">
        <p14:creationId xmlns:p14="http://schemas.microsoft.com/office/powerpoint/2010/main" val="266890466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6.3.41</a:t>
            </a:r>
            <a:endParaRPr lang="en-US" dirty="0"/>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58E6C161-0FB7-4179-A019-8C19B39E60C5}" type="slidenum">
              <a:rPr lang="en-US" smtClean="0"/>
              <a:pPr/>
              <a:t>72</a:t>
            </a:fld>
            <a:endParaRPr lang="en-US"/>
          </a:p>
        </p:txBody>
      </p:sp>
    </p:spTree>
    <p:extLst>
      <p:ext uri="{BB962C8B-B14F-4D97-AF65-F5344CB8AC3E}">
        <p14:creationId xmlns:p14="http://schemas.microsoft.com/office/powerpoint/2010/main" val="356454802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6.3.42</a:t>
            </a:r>
            <a:endParaRPr lang="en-US" dirty="0"/>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58E6C161-0FB7-4179-A019-8C19B39E60C5}" type="slidenum">
              <a:rPr lang="en-US" smtClean="0"/>
              <a:pPr/>
              <a:t>73</a:t>
            </a:fld>
            <a:endParaRPr lang="en-US"/>
          </a:p>
        </p:txBody>
      </p:sp>
    </p:spTree>
    <p:extLst>
      <p:ext uri="{BB962C8B-B14F-4D97-AF65-F5344CB8AC3E}">
        <p14:creationId xmlns:p14="http://schemas.microsoft.com/office/powerpoint/2010/main" val="90012366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6.3.43</a:t>
            </a:r>
            <a:endParaRPr lang="en-US" dirty="0"/>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58E6C161-0FB7-4179-A019-8C19B39E60C5}" type="slidenum">
              <a:rPr lang="en-US" smtClean="0"/>
              <a:pPr/>
              <a:t>74</a:t>
            </a:fld>
            <a:endParaRPr lang="en-US"/>
          </a:p>
        </p:txBody>
      </p:sp>
    </p:spTree>
    <p:extLst>
      <p:ext uri="{BB962C8B-B14F-4D97-AF65-F5344CB8AC3E}">
        <p14:creationId xmlns:p14="http://schemas.microsoft.com/office/powerpoint/2010/main" val="133335569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6.3.44</a:t>
            </a:r>
            <a:endParaRPr lang="en-US" dirty="0"/>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58E6C161-0FB7-4179-A019-8C19B39E60C5}" type="slidenum">
              <a:rPr lang="en-US" smtClean="0"/>
              <a:pPr/>
              <a:t>75</a:t>
            </a:fld>
            <a:endParaRPr lang="en-US"/>
          </a:p>
        </p:txBody>
      </p:sp>
    </p:spTree>
    <p:extLst>
      <p:ext uri="{BB962C8B-B14F-4D97-AF65-F5344CB8AC3E}">
        <p14:creationId xmlns:p14="http://schemas.microsoft.com/office/powerpoint/2010/main" val="186129943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6.3.45</a:t>
            </a:r>
            <a:endParaRPr lang="en-US" dirty="0"/>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58E6C161-0FB7-4179-A019-8C19B39E60C5}" type="slidenum">
              <a:rPr lang="en-US" smtClean="0"/>
              <a:pPr/>
              <a:t>76</a:t>
            </a:fld>
            <a:endParaRPr lang="en-US"/>
          </a:p>
        </p:txBody>
      </p:sp>
    </p:spTree>
    <p:extLst>
      <p:ext uri="{BB962C8B-B14F-4D97-AF65-F5344CB8AC3E}">
        <p14:creationId xmlns:p14="http://schemas.microsoft.com/office/powerpoint/2010/main" val="253751732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6.3.46</a:t>
            </a:r>
            <a:endParaRPr lang="en-US" dirty="0"/>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58E6C161-0FB7-4179-A019-8C19B39E60C5}" type="slidenum">
              <a:rPr lang="en-US" smtClean="0"/>
              <a:pPr/>
              <a:t>77</a:t>
            </a:fld>
            <a:endParaRPr lang="en-US"/>
          </a:p>
        </p:txBody>
      </p:sp>
    </p:spTree>
    <p:extLst>
      <p:ext uri="{BB962C8B-B14F-4D97-AF65-F5344CB8AC3E}">
        <p14:creationId xmlns:p14="http://schemas.microsoft.com/office/powerpoint/2010/main" val="61888081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6.3.47</a:t>
            </a:r>
            <a:endParaRPr lang="en-US" dirty="0"/>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58E6C161-0FB7-4179-A019-8C19B39E60C5}" type="slidenum">
              <a:rPr lang="en-US" smtClean="0"/>
              <a:pPr/>
              <a:t>78</a:t>
            </a:fld>
            <a:endParaRPr lang="en-US"/>
          </a:p>
        </p:txBody>
      </p:sp>
    </p:spTree>
    <p:extLst>
      <p:ext uri="{BB962C8B-B14F-4D97-AF65-F5344CB8AC3E}">
        <p14:creationId xmlns:p14="http://schemas.microsoft.com/office/powerpoint/2010/main" val="429390284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6.3.48</a:t>
            </a:r>
            <a:endParaRPr lang="en-US" dirty="0"/>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58E6C161-0FB7-4179-A019-8C19B39E60C5}" type="slidenum">
              <a:rPr lang="en-US" smtClean="0"/>
              <a:pPr/>
              <a:t>79</a:t>
            </a:fld>
            <a:endParaRPr lang="en-US"/>
          </a:p>
        </p:txBody>
      </p:sp>
    </p:spTree>
    <p:extLst>
      <p:ext uri="{BB962C8B-B14F-4D97-AF65-F5344CB8AC3E}">
        <p14:creationId xmlns:p14="http://schemas.microsoft.com/office/powerpoint/2010/main" val="7613126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6.3.16</a:t>
            </a:r>
            <a:endParaRPr lang="en-US" dirty="0"/>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58E6C161-0FB7-4179-A019-8C19B39E60C5}" type="slidenum">
              <a:rPr lang="en-US" smtClean="0"/>
              <a:pPr/>
              <a:t>8</a:t>
            </a:fld>
            <a:endParaRPr lang="en-US"/>
          </a:p>
        </p:txBody>
      </p:sp>
    </p:spTree>
    <p:extLst>
      <p:ext uri="{BB962C8B-B14F-4D97-AF65-F5344CB8AC3E}">
        <p14:creationId xmlns:p14="http://schemas.microsoft.com/office/powerpoint/2010/main" val="1966306723"/>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6.3.49</a:t>
            </a:r>
            <a:endParaRPr lang="en-US" dirty="0"/>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58E6C161-0FB7-4179-A019-8C19B39E60C5}" type="slidenum">
              <a:rPr lang="en-US" smtClean="0"/>
              <a:pPr/>
              <a:t>80</a:t>
            </a:fld>
            <a:endParaRPr lang="en-US"/>
          </a:p>
        </p:txBody>
      </p:sp>
    </p:spTree>
    <p:extLst>
      <p:ext uri="{BB962C8B-B14F-4D97-AF65-F5344CB8AC3E}">
        <p14:creationId xmlns:p14="http://schemas.microsoft.com/office/powerpoint/2010/main" val="3656569582"/>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6.3.50</a:t>
            </a:r>
            <a:endParaRPr lang="en-US" dirty="0"/>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58E6C161-0FB7-4179-A019-8C19B39E60C5}" type="slidenum">
              <a:rPr lang="en-US" smtClean="0"/>
              <a:pPr/>
              <a:t>81</a:t>
            </a:fld>
            <a:endParaRPr lang="en-US"/>
          </a:p>
        </p:txBody>
      </p:sp>
    </p:spTree>
    <p:extLst>
      <p:ext uri="{BB962C8B-B14F-4D97-AF65-F5344CB8AC3E}">
        <p14:creationId xmlns:p14="http://schemas.microsoft.com/office/powerpoint/2010/main" val="3819654214"/>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6.3.51</a:t>
            </a:r>
            <a:endParaRPr lang="en-US" dirty="0"/>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58E6C161-0FB7-4179-A019-8C19B39E60C5}" type="slidenum">
              <a:rPr lang="en-US" smtClean="0"/>
              <a:pPr/>
              <a:t>82</a:t>
            </a:fld>
            <a:endParaRPr lang="en-US"/>
          </a:p>
        </p:txBody>
      </p:sp>
    </p:spTree>
    <p:extLst>
      <p:ext uri="{BB962C8B-B14F-4D97-AF65-F5344CB8AC3E}">
        <p14:creationId xmlns:p14="http://schemas.microsoft.com/office/powerpoint/2010/main" val="312812921"/>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6.3.52</a:t>
            </a:r>
            <a:endParaRPr lang="en-US" dirty="0"/>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58E6C161-0FB7-4179-A019-8C19B39E60C5}" type="slidenum">
              <a:rPr lang="en-US" smtClean="0"/>
              <a:pPr/>
              <a:t>83</a:t>
            </a:fld>
            <a:endParaRPr lang="en-US"/>
          </a:p>
        </p:txBody>
      </p:sp>
    </p:spTree>
    <p:extLst>
      <p:ext uri="{BB962C8B-B14F-4D97-AF65-F5344CB8AC3E}">
        <p14:creationId xmlns:p14="http://schemas.microsoft.com/office/powerpoint/2010/main" val="1734240045"/>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6.4.53</a:t>
            </a:r>
            <a:endParaRPr lang="en-US" dirty="0"/>
          </a:p>
        </p:txBody>
      </p:sp>
      <p:sp>
        <p:nvSpPr>
          <p:cNvPr id="4" name="Slide Number Placeholder 3"/>
          <p:cNvSpPr>
            <a:spLocks noGrp="1"/>
          </p:cNvSpPr>
          <p:nvPr>
            <p:ph type="sldNum" sz="quarter" idx="10"/>
          </p:nvPr>
        </p:nvSpPr>
        <p:spPr/>
        <p:txBody>
          <a:bodyPr/>
          <a:lstStyle/>
          <a:p>
            <a:fld id="{58E6C161-0FB7-4179-A019-8C19B39E60C5}" type="slidenum">
              <a:rPr lang="en-US" smtClean="0"/>
              <a:pPr/>
              <a:t>84</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303736392"/>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6.4.55</a:t>
            </a:r>
            <a:endParaRPr lang="en-US" dirty="0"/>
          </a:p>
        </p:txBody>
      </p:sp>
      <p:sp>
        <p:nvSpPr>
          <p:cNvPr id="4" name="Slide Number Placeholder 3"/>
          <p:cNvSpPr>
            <a:spLocks noGrp="1"/>
          </p:cNvSpPr>
          <p:nvPr>
            <p:ph type="sldNum" sz="quarter" idx="10"/>
          </p:nvPr>
        </p:nvSpPr>
        <p:spPr/>
        <p:txBody>
          <a:bodyPr/>
          <a:lstStyle/>
          <a:p>
            <a:fld id="{58E6C161-0FB7-4179-A019-8C19B39E60C5}" type="slidenum">
              <a:rPr lang="en-US" smtClean="0"/>
              <a:pPr/>
              <a:t>85</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54743710"/>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6.4.56</a:t>
            </a:r>
          </a:p>
          <a:p>
            <a:pPr defTabSz="906902">
              <a:defRPr/>
            </a:pPr>
            <a:endParaRPr lang="en-US" dirty="0" smtClean="0"/>
          </a:p>
          <a:p>
            <a:endParaRPr lang="en-US" dirty="0"/>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58E6C161-0FB7-4179-A019-8C19B39E60C5}" type="slidenum">
              <a:rPr lang="en-US" smtClean="0"/>
              <a:pPr/>
              <a:t>86</a:t>
            </a:fld>
            <a:endParaRPr lang="en-US"/>
          </a:p>
        </p:txBody>
      </p:sp>
    </p:spTree>
    <p:extLst>
      <p:ext uri="{BB962C8B-B14F-4D97-AF65-F5344CB8AC3E}">
        <p14:creationId xmlns:p14="http://schemas.microsoft.com/office/powerpoint/2010/main" val="3617799266"/>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5.3.50</a:t>
            </a:r>
            <a:endParaRPr lang="en-US" dirty="0"/>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58E6C161-0FB7-4179-A019-8C19B39E60C5}" type="slidenum">
              <a:rPr lang="en-US" smtClean="0"/>
              <a:pPr/>
              <a:t>87</a:t>
            </a:fld>
            <a:endParaRPr lang="en-US"/>
          </a:p>
        </p:txBody>
      </p:sp>
    </p:spTree>
    <p:extLst>
      <p:ext uri="{BB962C8B-B14F-4D97-AF65-F5344CB8AC3E}">
        <p14:creationId xmlns:p14="http://schemas.microsoft.com/office/powerpoint/2010/main" val="4132104189"/>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6902">
              <a:defRPr/>
            </a:pPr>
            <a:r>
              <a:rPr lang="en-US" dirty="0" smtClean="0"/>
              <a:t>6.4.58</a:t>
            </a:r>
            <a:endParaRPr lang="en-US" dirty="0"/>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58E6C161-0FB7-4179-A019-8C19B39E60C5}" type="slidenum">
              <a:rPr lang="en-US" smtClean="0"/>
              <a:pPr/>
              <a:t>88</a:t>
            </a:fld>
            <a:endParaRPr lang="en-US"/>
          </a:p>
        </p:txBody>
      </p:sp>
    </p:spTree>
    <p:extLst>
      <p:ext uri="{BB962C8B-B14F-4D97-AF65-F5344CB8AC3E}">
        <p14:creationId xmlns:p14="http://schemas.microsoft.com/office/powerpoint/2010/main" val="3011852565"/>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6.4.59</a:t>
            </a:r>
            <a:endParaRPr lang="en-US" dirty="0"/>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58E6C161-0FB7-4179-A019-8C19B39E60C5}" type="slidenum">
              <a:rPr lang="en-US" smtClean="0"/>
              <a:pPr/>
              <a:t>89</a:t>
            </a:fld>
            <a:endParaRPr lang="en-US"/>
          </a:p>
        </p:txBody>
      </p:sp>
    </p:spTree>
    <p:extLst>
      <p:ext uri="{BB962C8B-B14F-4D97-AF65-F5344CB8AC3E}">
        <p14:creationId xmlns:p14="http://schemas.microsoft.com/office/powerpoint/2010/main" val="27765661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6.1.6</a:t>
            </a:r>
            <a:endParaRPr lang="en-US" dirty="0"/>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58E6C161-0FB7-4179-A019-8C19B39E60C5}" type="slidenum">
              <a:rPr lang="en-US" smtClean="0"/>
              <a:pPr/>
              <a:t>9</a:t>
            </a:fld>
            <a:endParaRPr lang="en-US"/>
          </a:p>
        </p:txBody>
      </p:sp>
    </p:spTree>
    <p:extLst>
      <p:ext uri="{BB962C8B-B14F-4D97-AF65-F5344CB8AC3E}">
        <p14:creationId xmlns:p14="http://schemas.microsoft.com/office/powerpoint/2010/main" val="2291733331"/>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6.4.60</a:t>
            </a:r>
            <a:endParaRPr lang="en-US" dirty="0"/>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58E6C161-0FB7-4179-A019-8C19B39E60C5}" type="slidenum">
              <a:rPr lang="en-US" smtClean="0"/>
              <a:pPr/>
              <a:t>90</a:t>
            </a:fld>
            <a:endParaRPr lang="en-US"/>
          </a:p>
        </p:txBody>
      </p:sp>
    </p:spTree>
    <p:extLst>
      <p:ext uri="{BB962C8B-B14F-4D97-AF65-F5344CB8AC3E}">
        <p14:creationId xmlns:p14="http://schemas.microsoft.com/office/powerpoint/2010/main" val="3542870219"/>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6902">
              <a:defRPr/>
            </a:pPr>
            <a:r>
              <a:rPr lang="en-US" dirty="0" smtClean="0"/>
              <a:t>6.4.61</a:t>
            </a:r>
          </a:p>
          <a:p>
            <a:endParaRPr lang="en-US" dirty="0"/>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58E6C161-0FB7-4179-A019-8C19B39E60C5}" type="slidenum">
              <a:rPr lang="en-US" smtClean="0"/>
              <a:pPr/>
              <a:t>91</a:t>
            </a:fld>
            <a:endParaRPr lang="en-US"/>
          </a:p>
        </p:txBody>
      </p:sp>
    </p:spTree>
    <p:extLst>
      <p:ext uri="{BB962C8B-B14F-4D97-AF65-F5344CB8AC3E}">
        <p14:creationId xmlns:p14="http://schemas.microsoft.com/office/powerpoint/2010/main" val="148405571"/>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6.4.62</a:t>
            </a:r>
            <a:endParaRPr lang="en-US" dirty="0"/>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58E6C161-0FB7-4179-A019-8C19B39E60C5}" type="slidenum">
              <a:rPr lang="en-US" smtClean="0"/>
              <a:pPr/>
              <a:t>92</a:t>
            </a:fld>
            <a:endParaRPr lang="en-US"/>
          </a:p>
        </p:txBody>
      </p:sp>
    </p:spTree>
    <p:extLst>
      <p:ext uri="{BB962C8B-B14F-4D97-AF65-F5344CB8AC3E}">
        <p14:creationId xmlns:p14="http://schemas.microsoft.com/office/powerpoint/2010/main" val="1669986829"/>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06902">
              <a:defRPr/>
            </a:pPr>
            <a:r>
              <a:rPr lang="en-US" dirty="0" smtClean="0"/>
              <a:t>6.4.63</a:t>
            </a:r>
          </a:p>
          <a:p>
            <a:endParaRPr lang="en-US" dirty="0"/>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58E6C161-0FB7-4179-A019-8C19B39E60C5}" type="slidenum">
              <a:rPr lang="en-US" smtClean="0"/>
              <a:pPr/>
              <a:t>93</a:t>
            </a:fld>
            <a:endParaRPr lang="en-US"/>
          </a:p>
        </p:txBody>
      </p:sp>
    </p:spTree>
    <p:extLst>
      <p:ext uri="{BB962C8B-B14F-4D97-AF65-F5344CB8AC3E}">
        <p14:creationId xmlns:p14="http://schemas.microsoft.com/office/powerpoint/2010/main" val="2956716649"/>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6902">
              <a:defRPr/>
            </a:pPr>
            <a:r>
              <a:rPr lang="en-US" dirty="0" smtClean="0"/>
              <a:t>6.4.63</a:t>
            </a:r>
          </a:p>
          <a:p>
            <a:endParaRPr lang="en-US" dirty="0"/>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58E6C161-0FB7-4179-A019-8C19B39E60C5}" type="slidenum">
              <a:rPr lang="en-US" smtClean="0"/>
              <a:pPr/>
              <a:t>94</a:t>
            </a:fld>
            <a:endParaRPr lang="en-US"/>
          </a:p>
        </p:txBody>
      </p:sp>
    </p:spTree>
    <p:extLst>
      <p:ext uri="{BB962C8B-B14F-4D97-AF65-F5344CB8AC3E}">
        <p14:creationId xmlns:p14="http://schemas.microsoft.com/office/powerpoint/2010/main" val="570701711"/>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6.5.64</a:t>
            </a:r>
            <a:endParaRPr lang="en-US" dirty="0"/>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58E6C161-0FB7-4179-A019-8C19B39E60C5}" type="slidenum">
              <a:rPr lang="en-US" smtClean="0"/>
              <a:pPr/>
              <a:t>95</a:t>
            </a:fld>
            <a:endParaRPr lang="en-US"/>
          </a:p>
        </p:txBody>
      </p:sp>
    </p:spTree>
    <p:extLst>
      <p:ext uri="{BB962C8B-B14F-4D97-AF65-F5344CB8AC3E}">
        <p14:creationId xmlns:p14="http://schemas.microsoft.com/office/powerpoint/2010/main" val="287755968"/>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6.5.65</a:t>
            </a:r>
            <a:endParaRPr lang="en-US" dirty="0"/>
          </a:p>
        </p:txBody>
      </p:sp>
      <p:sp>
        <p:nvSpPr>
          <p:cNvPr id="4" name="Slide Number Placeholder 3"/>
          <p:cNvSpPr>
            <a:spLocks noGrp="1"/>
          </p:cNvSpPr>
          <p:nvPr>
            <p:ph type="sldNum" sz="quarter" idx="10"/>
          </p:nvPr>
        </p:nvSpPr>
        <p:spPr/>
        <p:txBody>
          <a:bodyPr/>
          <a:lstStyle/>
          <a:p>
            <a:fld id="{58E6C161-0FB7-4179-A019-8C19B39E60C5}" type="slidenum">
              <a:rPr lang="en-US" smtClean="0"/>
              <a:pPr/>
              <a:t>96</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78641059"/>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6.5.66</a:t>
            </a:r>
            <a:endParaRPr lang="en-US" dirty="0"/>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58E6C161-0FB7-4179-A019-8C19B39E60C5}" type="slidenum">
              <a:rPr lang="en-US" smtClean="0"/>
              <a:pPr/>
              <a:t>97</a:t>
            </a:fld>
            <a:endParaRPr lang="en-US"/>
          </a:p>
        </p:txBody>
      </p:sp>
    </p:spTree>
    <p:extLst>
      <p:ext uri="{BB962C8B-B14F-4D97-AF65-F5344CB8AC3E}">
        <p14:creationId xmlns:p14="http://schemas.microsoft.com/office/powerpoint/2010/main" val="3540318394"/>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6.5.67</a:t>
            </a:r>
            <a:endParaRPr lang="en-US" dirty="0"/>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58E6C161-0FB7-4179-A019-8C19B39E60C5}" type="slidenum">
              <a:rPr lang="en-US" smtClean="0"/>
              <a:pPr/>
              <a:t>98</a:t>
            </a:fld>
            <a:endParaRPr lang="en-US"/>
          </a:p>
        </p:txBody>
      </p:sp>
    </p:spTree>
    <p:extLst>
      <p:ext uri="{BB962C8B-B14F-4D97-AF65-F5344CB8AC3E}">
        <p14:creationId xmlns:p14="http://schemas.microsoft.com/office/powerpoint/2010/main" val="25849925"/>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6.5.68</a:t>
            </a:r>
            <a:endParaRPr lang="en-US" dirty="0"/>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58E6C161-0FB7-4179-A019-8C19B39E60C5}" type="slidenum">
              <a:rPr lang="en-US" smtClean="0"/>
              <a:pPr/>
              <a:t>99</a:t>
            </a:fld>
            <a:endParaRPr lang="en-US"/>
          </a:p>
        </p:txBody>
      </p:sp>
    </p:spTree>
    <p:extLst>
      <p:ext uri="{BB962C8B-B14F-4D97-AF65-F5344CB8AC3E}">
        <p14:creationId xmlns:p14="http://schemas.microsoft.com/office/powerpoint/2010/main" val="46624900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2" name="Title 1"/>
          <p:cNvSpPr txBox="1">
            <a:spLocks/>
          </p:cNvSpPr>
          <p:nvPr userDrawn="1"/>
        </p:nvSpPr>
        <p:spPr>
          <a:xfrm>
            <a:off x="1630888" y="1468367"/>
            <a:ext cx="6859859" cy="1205821"/>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3200" kern="1200">
                <a:solidFill>
                  <a:schemeClr val="tx2">
                    <a:lumMod val="75000"/>
                    <a:lumOff val="25000"/>
                  </a:schemeClr>
                </a:solidFill>
                <a:latin typeface="Arial Black"/>
                <a:ea typeface="+mj-ea"/>
                <a:cs typeface="+mj-cs"/>
              </a:defRPr>
            </a:lvl1pPr>
          </a:lstStyle>
          <a:p>
            <a:r>
              <a:rPr lang="en-US" dirty="0" err="1" smtClean="0">
                <a:solidFill>
                  <a:srgbClr val="1B5FAA"/>
                </a:solidFill>
              </a:rPr>
              <a:t>DCF</a:t>
            </a:r>
            <a:r>
              <a:rPr lang="en-US" dirty="0" smtClean="0">
                <a:solidFill>
                  <a:srgbClr val="1B5FAA"/>
                </a:solidFill>
              </a:rPr>
              <a:t> Pre-Service</a:t>
            </a:r>
            <a:r>
              <a:rPr lang="en-US" baseline="0" dirty="0" smtClean="0">
                <a:solidFill>
                  <a:srgbClr val="1B5FAA"/>
                </a:solidFill>
              </a:rPr>
              <a:t> Curriculum</a:t>
            </a:r>
            <a:endParaRPr lang="en-US" sz="2200" dirty="0">
              <a:solidFill>
                <a:srgbClr val="1B5FAA"/>
              </a:solidFill>
            </a:endParaRPr>
          </a:p>
        </p:txBody>
      </p:sp>
      <p:sp>
        <p:nvSpPr>
          <p:cNvPr id="3" name="Subtitle 2"/>
          <p:cNvSpPr>
            <a:spLocks noGrp="1"/>
          </p:cNvSpPr>
          <p:nvPr>
            <p:ph type="subTitle" idx="1" hasCustomPrompt="1"/>
          </p:nvPr>
        </p:nvSpPr>
        <p:spPr>
          <a:xfrm>
            <a:off x="2106797" y="3299981"/>
            <a:ext cx="6241709" cy="1343139"/>
          </a:xfrm>
        </p:spPr>
        <p:txBody>
          <a:bodyPr>
            <a:normAutofit/>
          </a:bodyPr>
          <a:lstStyle>
            <a:lvl1pPr marL="0" indent="0" algn="ctr">
              <a:buNone/>
              <a:defRPr b="1">
                <a:solidFill>
                  <a:srgbClr val="56944F"/>
                </a:solidFill>
              </a:defRPr>
            </a:lvl1pPr>
          </a:lstStyle>
          <a:p>
            <a:r>
              <a:rPr lang="en-US" sz="2800" dirty="0" smtClean="0">
                <a:latin typeface="Arial Black" pitchFamily="34" charset="0"/>
              </a:rPr>
              <a:t>Core PreService Curriculum</a:t>
            </a:r>
            <a:br>
              <a:rPr lang="en-US" sz="2800" dirty="0" smtClean="0">
                <a:latin typeface="Arial Black" pitchFamily="34" charset="0"/>
              </a:rPr>
            </a:br>
            <a:r>
              <a:rPr lang="en-US" sz="2800" dirty="0" smtClean="0">
                <a:latin typeface="Arial Black" pitchFamily="34" charset="0"/>
              </a:rPr>
              <a:t>Weeks 1-3</a:t>
            </a:r>
            <a:br>
              <a:rPr lang="en-US" sz="2800" dirty="0" smtClean="0">
                <a:latin typeface="Arial Black" pitchFamily="34" charset="0"/>
              </a:rPr>
            </a:br>
            <a:endParaRPr lang="en-US" sz="2800" dirty="0">
              <a:solidFill>
                <a:schemeClr val="tx2">
                  <a:lumMod val="50000"/>
                  <a:lumOff val="50000"/>
                </a:schemeClr>
              </a:solidFill>
              <a:latin typeface="Arial Black" pitchFamily="34" charset="0"/>
            </a:endParaRPr>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358881" y="4977918"/>
            <a:ext cx="1403872" cy="1558298"/>
          </a:xfrm>
          <a:prstGeom prst="rect">
            <a:avLst/>
          </a:prstGeom>
        </p:spPr>
      </p:pic>
    </p:spTree>
    <p:extLst>
      <p:ext uri="{BB962C8B-B14F-4D97-AF65-F5344CB8AC3E}">
        <p14:creationId xmlns:p14="http://schemas.microsoft.com/office/powerpoint/2010/main" val="3628649433"/>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457200" y="1600200"/>
            <a:ext cx="4038600" cy="4525963"/>
          </a:xfrm>
        </p:spPr>
        <p:txBody>
          <a:bodyPr/>
          <a:lstStyle/>
          <a:p>
            <a:endParaRPr lang="en-US"/>
          </a:p>
        </p:txBody>
      </p:sp>
      <p:sp>
        <p:nvSpPr>
          <p:cNvPr id="4" name="Text Placeholder 3"/>
          <p:cNvSpPr>
            <a:spLocks noGrp="1"/>
          </p:cNvSpPr>
          <p:nvPr>
            <p:ph type="body"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95524093"/>
      </p:ext>
    </p:extLst>
  </p:cSld>
  <p:clrMapOvr>
    <a:masterClrMapping/>
  </p:clrMapOvr>
  <p:transition>
    <p:random/>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9"/>
          <p:cNvSpPr>
            <a:spLocks noGrp="1" noChangeArrowheads="1"/>
          </p:cNvSpPr>
          <p:nvPr>
            <p:ph type="dt" sz="half" idx="10"/>
          </p:nvPr>
        </p:nvSpPr>
        <p:spPr>
          <a:xfrm>
            <a:off x="457200" y="6248400"/>
            <a:ext cx="2133600" cy="457200"/>
          </a:xfrm>
          <a:prstGeom prst="rect">
            <a:avLst/>
          </a:prstGeom>
          <a:ln/>
        </p:spPr>
        <p:txBody>
          <a:bodyPr/>
          <a:lstStyle>
            <a:lvl1pPr>
              <a:defRPr/>
            </a:lvl1pPr>
          </a:lstStyle>
          <a:p>
            <a:pPr>
              <a:defRPr/>
            </a:pPr>
            <a:endParaRPr lang="en-US"/>
          </a:p>
        </p:txBody>
      </p:sp>
      <p:sp>
        <p:nvSpPr>
          <p:cNvPr id="3" name="Rectangle 20"/>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a:defRPr/>
            </a:pPr>
            <a:endParaRPr lang="en-US"/>
          </a:p>
        </p:txBody>
      </p:sp>
      <p:sp>
        <p:nvSpPr>
          <p:cNvPr id="4" name="Rectangle 21"/>
          <p:cNvSpPr>
            <a:spLocks noGrp="1" noChangeArrowheads="1"/>
          </p:cNvSpPr>
          <p:nvPr>
            <p:ph type="sldNum" sz="quarter" idx="12"/>
          </p:nvPr>
        </p:nvSpPr>
        <p:spPr>
          <a:xfrm>
            <a:off x="6553200" y="6248400"/>
            <a:ext cx="2133600" cy="457200"/>
          </a:xfrm>
          <a:prstGeom prst="rect">
            <a:avLst/>
          </a:prstGeom>
          <a:ln/>
        </p:spPr>
        <p:txBody>
          <a:bodyPr/>
          <a:lstStyle>
            <a:lvl1pPr>
              <a:defRPr/>
            </a:lvl1pPr>
          </a:lstStyle>
          <a:p>
            <a:pPr>
              <a:defRPr/>
            </a:pPr>
            <a:fld id="{7BEEF400-66EB-4648-B42C-432E3EF7FC86}" type="slidenum">
              <a:rPr lang="en-US"/>
              <a:pPr>
                <a:defRPr/>
              </a:pPr>
              <a:t>‹#›</a:t>
            </a:fld>
            <a:endParaRPr lang="en-US"/>
          </a:p>
        </p:txBody>
      </p:sp>
    </p:spTree>
    <p:extLst>
      <p:ext uri="{BB962C8B-B14F-4D97-AF65-F5344CB8AC3E}">
        <p14:creationId xmlns:p14="http://schemas.microsoft.com/office/powerpoint/2010/main" val="19253405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Module Title">
    <p:spTree>
      <p:nvGrpSpPr>
        <p:cNvPr id="1" name=""/>
        <p:cNvGrpSpPr/>
        <p:nvPr/>
      </p:nvGrpSpPr>
      <p:grpSpPr>
        <a:xfrm>
          <a:off x="0" y="0"/>
          <a:ext cx="0" cy="0"/>
          <a:chOff x="0" y="0"/>
          <a:chExt cx="0" cy="0"/>
        </a:xfrm>
      </p:grpSpPr>
      <p:sp>
        <p:nvSpPr>
          <p:cNvPr id="2" name="Title 1"/>
          <p:cNvSpPr>
            <a:spLocks noGrp="1"/>
          </p:cNvSpPr>
          <p:nvPr>
            <p:ph type="title"/>
          </p:nvPr>
        </p:nvSpPr>
        <p:spPr>
          <a:xfrm>
            <a:off x="1604536" y="3187337"/>
            <a:ext cx="7082263" cy="879566"/>
          </a:xfrm>
        </p:spPr>
        <p:txBody>
          <a:bodyPr>
            <a:normAutofit/>
          </a:bodyPr>
          <a:lstStyle>
            <a:lvl1pPr>
              <a:defRPr sz="3200">
                <a:solidFill>
                  <a:srgbClr val="1B5FAA"/>
                </a:solidFill>
              </a:defRPr>
            </a:lvl1pPr>
          </a:lstStyle>
          <a:p>
            <a:endParaRPr lang="en-US" dirty="0"/>
          </a:p>
        </p:txBody>
      </p:sp>
      <p:sp>
        <p:nvSpPr>
          <p:cNvPr id="3" name="Subtitle 2"/>
          <p:cNvSpPr>
            <a:spLocks noGrp="1"/>
          </p:cNvSpPr>
          <p:nvPr>
            <p:ph type="subTitle" idx="1"/>
          </p:nvPr>
        </p:nvSpPr>
        <p:spPr>
          <a:xfrm>
            <a:off x="1598339" y="4269374"/>
            <a:ext cx="7088460" cy="1803488"/>
          </a:xfrm>
        </p:spPr>
        <p:txBody>
          <a:bodyPr>
            <a:normAutofit/>
          </a:bodyPr>
          <a:lstStyle>
            <a:lvl1pPr marL="0" indent="0" algn="ctr">
              <a:buNone/>
              <a:defRPr sz="3000" b="1" baseline="0">
                <a:solidFill>
                  <a:srgbClr val="56944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en-US" dirty="0"/>
          </a:p>
        </p:txBody>
      </p:sp>
      <p:pic>
        <p:nvPicPr>
          <p:cNvPr id="4" name="Picture 3" descr="module_banner_1_r.jpg"/>
          <p:cNvPicPr>
            <a:picLocks noChangeAspect="1"/>
          </p:cNvPicPr>
          <p:nvPr userDrawn="1"/>
        </p:nvPicPr>
        <p:blipFill>
          <a:blip r:embed="rId2"/>
          <a:stretch>
            <a:fillRect/>
          </a:stretch>
        </p:blipFill>
        <p:spPr>
          <a:xfrm>
            <a:off x="1344338" y="636167"/>
            <a:ext cx="7545661" cy="1886415"/>
          </a:xfrm>
          <a:prstGeom prst="rect">
            <a:avLst/>
          </a:prstGeom>
          <a:ln w="3175">
            <a:solidFill>
              <a:schemeClr val="tx1"/>
            </a:solidFill>
          </a:ln>
        </p:spPr>
      </p:pic>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98340" y="799916"/>
            <a:ext cx="6859859" cy="1028884"/>
          </a:xfrm>
        </p:spPr>
        <p:txBody>
          <a:bodyPr/>
          <a:lstStyle>
            <a:lvl1pPr>
              <a:defRPr baseline="0">
                <a:solidFill>
                  <a:srgbClr val="1B5FAA"/>
                </a:solidFill>
              </a:defRPr>
            </a:lvl1pPr>
          </a:lstStyle>
          <a:p>
            <a:endParaRPr lang="en-US" dirty="0"/>
          </a:p>
        </p:txBody>
      </p:sp>
      <p:sp>
        <p:nvSpPr>
          <p:cNvPr id="3" name="Subtitle 2"/>
          <p:cNvSpPr>
            <a:spLocks noGrp="1"/>
          </p:cNvSpPr>
          <p:nvPr>
            <p:ph type="subTitle" idx="1"/>
          </p:nvPr>
        </p:nvSpPr>
        <p:spPr>
          <a:xfrm>
            <a:off x="1344167" y="1828800"/>
            <a:ext cx="7474712" cy="2696117"/>
          </a:xfrm>
        </p:spPr>
        <p:txBody>
          <a:bodyPr/>
          <a:lstStyle>
            <a:lvl1pPr marL="0" indent="0" algn="ctr">
              <a:buNone/>
              <a:defRPr b="1" baseline="0">
                <a:solidFill>
                  <a:srgbClr val="56944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en-US" dirty="0"/>
          </a:p>
        </p:txBody>
      </p:sp>
      <p:pic>
        <p:nvPicPr>
          <p:cNvPr id="4" name="Picture 3" descr="session_banner_1.jpg"/>
          <p:cNvPicPr>
            <a:picLocks noChangeAspect="1"/>
          </p:cNvPicPr>
          <p:nvPr userDrawn="1"/>
        </p:nvPicPr>
        <p:blipFill>
          <a:blip r:embed="rId2"/>
          <a:stretch>
            <a:fillRect/>
          </a:stretch>
        </p:blipFill>
        <p:spPr>
          <a:xfrm>
            <a:off x="1344166" y="4226940"/>
            <a:ext cx="7474713" cy="1868679"/>
          </a:xfrm>
          <a:prstGeom prst="rect">
            <a:avLst/>
          </a:prstGeom>
          <a:ln w="3175">
            <a:solidFill>
              <a:schemeClr val="tx1"/>
            </a:solidFill>
          </a:ln>
        </p:spPr>
      </p:pic>
      <p:pic>
        <p:nvPicPr>
          <p:cNvPr id="5" name="Picture 4"/>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998718" y="4226939"/>
            <a:ext cx="1768859" cy="1880897"/>
          </a:xfrm>
          <a:prstGeom prst="rect">
            <a:avLst/>
          </a:prstGeom>
          <a:ln w="3175">
            <a:solidFill>
              <a:schemeClr val="tx1"/>
            </a:solidFill>
          </a:ln>
        </p:spPr>
      </p:pic>
    </p:spTree>
    <p:extLst>
      <p:ext uri="{BB962C8B-B14F-4D97-AF65-F5344CB8AC3E}">
        <p14:creationId xmlns:p14="http://schemas.microsoft.com/office/powerpoint/2010/main" val="1076531290"/>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604536" y="491778"/>
            <a:ext cx="7082263" cy="1143000"/>
          </a:xfrm>
        </p:spPr>
        <p:txBody>
          <a:bodyPr/>
          <a:lstStyle>
            <a:lvl1pPr>
              <a:defRPr b="1">
                <a:solidFill>
                  <a:srgbClr val="1B5FAA"/>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1604536" y="1850241"/>
            <a:ext cx="7082264" cy="4365702"/>
          </a:xfrm>
        </p:spPr>
        <p:txBody>
          <a:bodyPr>
            <a:normAutofit/>
          </a:bodyPr>
          <a:lstStyle>
            <a:lvl1pPr>
              <a:defRPr sz="3200">
                <a:solidFill>
                  <a:srgbClr val="56944F"/>
                </a:solidFill>
              </a:defRPr>
            </a:lvl1pPr>
            <a:lvl2pPr>
              <a:defRPr sz="2800">
                <a:solidFill>
                  <a:srgbClr val="56944F"/>
                </a:solidFill>
              </a:defRPr>
            </a:lvl2pPr>
            <a:lvl3pPr>
              <a:defRPr sz="2400">
                <a:solidFill>
                  <a:srgbClr val="56944F"/>
                </a:solidFill>
              </a:defRPr>
            </a:lvl3pPr>
            <a:lvl4pPr>
              <a:defRPr sz="2400">
                <a:solidFill>
                  <a:srgbClr val="56944F"/>
                </a:solidFill>
              </a:defRPr>
            </a:lvl4pPr>
            <a:lvl5pPr>
              <a:defRPr sz="2400">
                <a:solidFill>
                  <a:srgbClr val="56944F"/>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892827" y="5348154"/>
            <a:ext cx="1070326" cy="1188062"/>
          </a:xfrm>
          <a:prstGeom prst="rect">
            <a:avLst/>
          </a:prstGeom>
        </p:spPr>
      </p:pic>
    </p:spTree>
    <p:extLst>
      <p:ext uri="{BB962C8B-B14F-4D97-AF65-F5344CB8AC3E}">
        <p14:creationId xmlns:p14="http://schemas.microsoft.com/office/powerpoint/2010/main" val="519576309"/>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1604536" y="491778"/>
            <a:ext cx="7082263" cy="1143000"/>
          </a:xfrm>
        </p:spPr>
        <p:txBody>
          <a:bodyPr/>
          <a:lstStyle>
            <a:lvl1pPr>
              <a:defRPr b="1">
                <a:solidFill>
                  <a:srgbClr val="1B5FAA"/>
                </a:solidFill>
              </a:defRPr>
            </a:lvl1pPr>
          </a:lstStyle>
          <a:p>
            <a:r>
              <a:rPr lang="en-US" dirty="0" smtClean="0"/>
              <a:t>Title is Optional</a:t>
            </a:r>
            <a:endParaRPr lang="en-US" dirty="0"/>
          </a:p>
        </p:txBody>
      </p:sp>
      <p:pic>
        <p:nvPicPr>
          <p:cNvPr id="5" name="Picture 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892827" y="5348154"/>
            <a:ext cx="1070326" cy="1188062"/>
          </a:xfrm>
          <a:prstGeom prst="rect">
            <a:avLst/>
          </a:prstGeom>
        </p:spPr>
      </p:pic>
    </p:spTree>
    <p:extLst>
      <p:ext uri="{BB962C8B-B14F-4D97-AF65-F5344CB8AC3E}">
        <p14:creationId xmlns:p14="http://schemas.microsoft.com/office/powerpoint/2010/main" val="2717304734"/>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474035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136374" y="2667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136374" y="15621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5098774" y="15621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5098774" y="3898624"/>
            <a:ext cx="3810000" cy="19812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Rectangle 4"/>
          <p:cNvSpPr>
            <a:spLocks noGrp="1" noChangeArrowheads="1"/>
          </p:cNvSpPr>
          <p:nvPr>
            <p:ph type="dt" sz="half" idx="10"/>
          </p:nvPr>
        </p:nvSpPr>
        <p:spPr>
          <a:xfrm>
            <a:off x="6059557" y="6235148"/>
            <a:ext cx="1905000" cy="457200"/>
          </a:xfrm>
          <a:prstGeom prst="rect">
            <a:avLst/>
          </a:prstGeom>
          <a:ln/>
        </p:spPr>
        <p:txBody>
          <a:bodyPr/>
          <a:lstStyle>
            <a:lvl1pPr>
              <a:defRPr/>
            </a:lvl1pPr>
          </a:lstStyle>
          <a:p>
            <a:pPr>
              <a:defRPr/>
            </a:pPr>
            <a:endParaRPr lang="en-US" dirty="0"/>
          </a:p>
        </p:txBody>
      </p:sp>
      <p:sp>
        <p:nvSpPr>
          <p:cNvPr id="7" name="Rectangle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a:defRPr/>
            </a:pPr>
            <a:endParaRPr lang="en-US" dirty="0"/>
          </a:p>
        </p:txBody>
      </p:sp>
      <p:sp>
        <p:nvSpPr>
          <p:cNvPr id="8" name="Rectangle 6"/>
          <p:cNvSpPr>
            <a:spLocks noGrp="1" noChangeArrowheads="1"/>
          </p:cNvSpPr>
          <p:nvPr>
            <p:ph type="sldNum" sz="quarter" idx="12"/>
          </p:nvPr>
        </p:nvSpPr>
        <p:spPr>
          <a:xfrm>
            <a:off x="1136374" y="6248400"/>
            <a:ext cx="1905000" cy="457200"/>
          </a:xfrm>
          <a:prstGeom prst="rect">
            <a:avLst/>
          </a:prstGeom>
          <a:ln/>
        </p:spPr>
        <p:txBody>
          <a:bodyPr/>
          <a:lstStyle>
            <a:lvl1pPr>
              <a:defRPr/>
            </a:lvl1pPr>
          </a:lstStyle>
          <a:p>
            <a:fld id="{B6D3C9AB-2F70-41FE-9753-9E1972B907F2}" type="slidenum">
              <a:rPr lang="en-US"/>
              <a:pPr/>
              <a:t>‹#›</a:t>
            </a:fld>
            <a:endParaRPr lang="en-US" dirty="0"/>
          </a:p>
        </p:txBody>
      </p:sp>
    </p:spTree>
    <p:extLst>
      <p:ext uri="{BB962C8B-B14F-4D97-AF65-F5344CB8AC3E}">
        <p14:creationId xmlns:p14="http://schemas.microsoft.com/office/powerpoint/2010/main" val="33253437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8706315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65643" y="195580"/>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1170747" y="1610778"/>
            <a:ext cx="3868737" cy="823912"/>
          </a:xfrm>
          <a:solidFill>
            <a:srgbClr val="56944F"/>
          </a:solidFill>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1170747" y="2491740"/>
            <a:ext cx="3868737" cy="3684588"/>
          </a:xfrm>
          <a:ln w="28575">
            <a:solidFill>
              <a:srgbClr val="56944F"/>
            </a:solidFill>
          </a:ln>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108993" y="1618248"/>
            <a:ext cx="3887788" cy="823912"/>
          </a:xfrm>
          <a:solidFill>
            <a:srgbClr val="56944F"/>
          </a:solidFill>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5108993" y="2491740"/>
            <a:ext cx="3887788" cy="3684588"/>
          </a:xfrm>
          <a:ln w="28575">
            <a:solidFill>
              <a:srgbClr val="56944F"/>
            </a:solidFill>
          </a:ln>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Slide Number Placeholder 8"/>
          <p:cNvSpPr>
            <a:spLocks noGrp="1"/>
          </p:cNvSpPr>
          <p:nvPr>
            <p:ph type="sldNum" sz="quarter" idx="12"/>
          </p:nvPr>
        </p:nvSpPr>
        <p:spPr>
          <a:xfrm>
            <a:off x="1223010" y="6260148"/>
            <a:ext cx="2057400" cy="365125"/>
          </a:xfrm>
          <a:prstGeom prst="rect">
            <a:avLst/>
          </a:prstGeom>
        </p:spPr>
        <p:txBody>
          <a:bodyPr/>
          <a:lstStyle/>
          <a:p>
            <a:endParaRPr lang="en-US" dirty="0"/>
          </a:p>
        </p:txBody>
      </p:sp>
    </p:spTree>
    <p:extLst>
      <p:ext uri="{BB962C8B-B14F-4D97-AF65-F5344CB8AC3E}">
        <p14:creationId xmlns:p14="http://schemas.microsoft.com/office/powerpoint/2010/main" val="1530335212"/>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gray">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604536" y="274638"/>
            <a:ext cx="7082263"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1604536" y="1600201"/>
            <a:ext cx="7082264" cy="4365702"/>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243517570"/>
      </p:ext>
    </p:extLst>
  </p:cSld>
  <p:clrMap bg1="lt1" tx1="dk1" bg2="lt2" tx2="dk2" accent1="accent1" accent2="accent2" accent3="accent3" accent4="accent4" accent5="accent5" accent6="accent6" hlink="hlink" folHlink="folHlink"/>
  <p:sldLayoutIdLst>
    <p:sldLayoutId id="2147483658" r:id="rId1"/>
    <p:sldLayoutId id="2147483656" r:id="rId2"/>
    <p:sldLayoutId id="2147483649" r:id="rId3"/>
    <p:sldLayoutId id="2147483650" r:id="rId4"/>
    <p:sldLayoutId id="2147483654" r:id="rId5"/>
    <p:sldLayoutId id="2147483659" r:id="rId6"/>
    <p:sldLayoutId id="2147483661" r:id="rId7"/>
    <p:sldLayoutId id="2147483660" r:id="rId8"/>
    <p:sldLayoutId id="2147483662" r:id="rId9"/>
    <p:sldLayoutId id="2147483663" r:id="rId10"/>
    <p:sldLayoutId id="2147483665" r:id="rId11"/>
  </p:sldLayoutIdLst>
  <p:timing>
    <p:tnLst>
      <p:par>
        <p:cTn id="1" dur="indefinite" restart="never" nodeType="tmRoot"/>
      </p:par>
    </p:tnLst>
  </p:timing>
  <p:hf hdr="0" dt="0"/>
  <p:txStyles>
    <p:titleStyle>
      <a:lvl1pPr algn="ctr" defTabSz="457200" rtl="0" eaLnBrk="1" latinLnBrk="0" hangingPunct="1">
        <a:spcBef>
          <a:spcPct val="0"/>
        </a:spcBef>
        <a:buNone/>
        <a:defRPr sz="3200" kern="1200">
          <a:solidFill>
            <a:srgbClr val="1B5FAA"/>
          </a:solidFill>
          <a:latin typeface="Arial Black"/>
          <a:ea typeface="+mj-ea"/>
          <a:cs typeface="+mj-cs"/>
        </a:defRPr>
      </a:lvl1pPr>
    </p:titleStyle>
    <p:bodyStyle>
      <a:lvl1pPr marL="342900" indent="-342900" algn="l" defTabSz="457200" rtl="0" eaLnBrk="1" latinLnBrk="0" hangingPunct="1">
        <a:spcBef>
          <a:spcPct val="20000"/>
        </a:spcBef>
        <a:buFont typeface="Arial"/>
        <a:buChar char="•"/>
        <a:defRPr sz="3200" kern="1200">
          <a:solidFill>
            <a:srgbClr val="56944F"/>
          </a:solidFill>
          <a:latin typeface="Calibri"/>
          <a:ea typeface="+mn-ea"/>
          <a:cs typeface="+mn-cs"/>
        </a:defRPr>
      </a:lvl1pPr>
      <a:lvl2pPr marL="742950" indent="-285750" algn="l" defTabSz="457200" rtl="0" eaLnBrk="1" latinLnBrk="0" hangingPunct="1">
        <a:spcBef>
          <a:spcPct val="20000"/>
        </a:spcBef>
        <a:buFont typeface="Arial"/>
        <a:buChar char="–"/>
        <a:defRPr sz="2800" kern="1200">
          <a:solidFill>
            <a:srgbClr val="56944F"/>
          </a:solidFill>
          <a:latin typeface="Calibri"/>
          <a:ea typeface="+mn-ea"/>
          <a:cs typeface="+mn-cs"/>
        </a:defRPr>
      </a:lvl2pPr>
      <a:lvl3pPr marL="1143000" indent="-228600" algn="l" defTabSz="457200" rtl="0" eaLnBrk="1" latinLnBrk="0" hangingPunct="1">
        <a:spcBef>
          <a:spcPct val="20000"/>
        </a:spcBef>
        <a:buFont typeface="Arial"/>
        <a:buChar char="•"/>
        <a:defRPr sz="2400" kern="1200">
          <a:solidFill>
            <a:srgbClr val="56944F"/>
          </a:solidFill>
          <a:latin typeface="Calibri"/>
          <a:ea typeface="+mn-ea"/>
          <a:cs typeface="+mn-cs"/>
        </a:defRPr>
      </a:lvl3pPr>
      <a:lvl4pPr marL="1600200" indent="-228600" algn="l" defTabSz="457200" rtl="0" eaLnBrk="1" latinLnBrk="0" hangingPunct="1">
        <a:spcBef>
          <a:spcPct val="20000"/>
        </a:spcBef>
        <a:buFont typeface="Arial"/>
        <a:buChar char="–"/>
        <a:defRPr sz="2000" kern="1200">
          <a:solidFill>
            <a:srgbClr val="56944F"/>
          </a:solidFill>
          <a:latin typeface="Calibri"/>
          <a:ea typeface="+mn-ea"/>
          <a:cs typeface="+mn-cs"/>
        </a:defRPr>
      </a:lvl4pPr>
      <a:lvl5pPr marL="2057400" indent="-228600" algn="l" defTabSz="457200" rtl="0" eaLnBrk="1" latinLnBrk="0" hangingPunct="1">
        <a:spcBef>
          <a:spcPct val="20000"/>
        </a:spcBef>
        <a:buFont typeface="Arial"/>
        <a:buChar char="»"/>
        <a:defRPr sz="2000" kern="1200">
          <a:solidFill>
            <a:srgbClr val="56944F"/>
          </a:solidFill>
          <a:latin typeface="Calibri"/>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0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00.xml"/><Relationship Id="rId1" Type="http://schemas.openxmlformats.org/officeDocument/2006/relationships/slideLayout" Target="../slideLayouts/slideLayout4.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4.xml"/></Relationships>
</file>

<file path=ppt/slides/_rels/slide10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02.xml"/><Relationship Id="rId1" Type="http://schemas.openxmlformats.org/officeDocument/2006/relationships/slideLayout" Target="../slideLayouts/slideLayout4.xml"/></Relationships>
</file>

<file path=ppt/slides/_rels/slide10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03.xml"/><Relationship Id="rId1" Type="http://schemas.openxmlformats.org/officeDocument/2006/relationships/slideLayout" Target="../slideLayouts/slideLayout4.xml"/></Relationships>
</file>

<file path=ppt/slides/_rels/slide10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04.xml"/><Relationship Id="rId1" Type="http://schemas.openxmlformats.org/officeDocument/2006/relationships/slideLayout" Target="../slideLayouts/slideLayout4.xml"/></Relationships>
</file>

<file path=ppt/slides/_rels/slide10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05.xml"/><Relationship Id="rId1" Type="http://schemas.openxmlformats.org/officeDocument/2006/relationships/slideLayout" Target="../slideLayouts/slideLayout4.xml"/><Relationship Id="rId4" Type="http://schemas.openxmlformats.org/officeDocument/2006/relationships/image" Target="../media/image79.png"/></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4.xml"/></Relationships>
</file>

<file path=ppt/slides/_rels/slide107.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107.xml"/><Relationship Id="rId1" Type="http://schemas.openxmlformats.org/officeDocument/2006/relationships/slideLayout" Target="../slideLayouts/slideLayout3.xml"/></Relationships>
</file>

<file path=ppt/slides/_rels/slide10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8.xml"/><Relationship Id="rId1" Type="http://schemas.openxmlformats.org/officeDocument/2006/relationships/slideLayout" Target="../slideLayouts/slideLayout5.xml"/></Relationships>
</file>

<file path=ppt/slides/_rels/slide109.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109.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10.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110.xml"/><Relationship Id="rId1" Type="http://schemas.openxmlformats.org/officeDocument/2006/relationships/slideLayout" Target="../slideLayouts/slideLayout4.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4.xml"/></Relationships>
</file>

<file path=ppt/slides/_rels/slide11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12.xml"/><Relationship Id="rId1" Type="http://schemas.openxmlformats.org/officeDocument/2006/relationships/slideLayout" Target="../slideLayouts/slideLayout11.xml"/><Relationship Id="rId4" Type="http://schemas.openxmlformats.org/officeDocument/2006/relationships/image" Target="../media/image83.png"/></Relationships>
</file>

<file path=ppt/slides/_rels/slide113.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113.xml"/><Relationship Id="rId1" Type="http://schemas.openxmlformats.org/officeDocument/2006/relationships/slideLayout" Target="../slideLayouts/slideLayout4.xml"/></Relationships>
</file>

<file path=ppt/slides/_rels/slide114.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114.xml"/><Relationship Id="rId1" Type="http://schemas.openxmlformats.org/officeDocument/2006/relationships/slideLayout" Target="../slideLayouts/slideLayout4.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4.xml"/></Relationships>
</file>

<file path=ppt/slides/_rels/slide116.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116.xml"/><Relationship Id="rId1" Type="http://schemas.openxmlformats.org/officeDocument/2006/relationships/slideLayout" Target="../slideLayouts/slideLayout4.xml"/></Relationships>
</file>

<file path=ppt/slides/_rels/slide117.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17.xml"/><Relationship Id="rId1" Type="http://schemas.openxmlformats.org/officeDocument/2006/relationships/slideLayout" Target="../slideLayouts/slideLayout4.xml"/><Relationship Id="rId4" Type="http://schemas.openxmlformats.org/officeDocument/2006/relationships/hyperlink" Target="http://www.fadaa.org/resource_center/justFacts.php" TargetMode="External"/></Relationships>
</file>

<file path=ppt/slides/_rels/slide118.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118.xml"/><Relationship Id="rId1" Type="http://schemas.openxmlformats.org/officeDocument/2006/relationships/slideLayout" Target="../slideLayouts/slideLayout4.xml"/></Relationships>
</file>

<file path=ppt/slides/_rels/slide119.xml.rels><?xml version="1.0" encoding="UTF-8" standalone="yes"?>
<Relationships xmlns="http://schemas.openxmlformats.org/package/2006/relationships"><Relationship Id="rId13" Type="http://schemas.openxmlformats.org/officeDocument/2006/relationships/image" Target="../media/image99.png"/><Relationship Id="rId18" Type="http://schemas.openxmlformats.org/officeDocument/2006/relationships/image" Target="../media/image104.png"/><Relationship Id="rId26" Type="http://schemas.openxmlformats.org/officeDocument/2006/relationships/image" Target="../media/image112.png"/><Relationship Id="rId39" Type="http://schemas.openxmlformats.org/officeDocument/2006/relationships/image" Target="../media/image125.png"/><Relationship Id="rId21" Type="http://schemas.openxmlformats.org/officeDocument/2006/relationships/image" Target="../media/image107.png"/><Relationship Id="rId34" Type="http://schemas.openxmlformats.org/officeDocument/2006/relationships/image" Target="../media/image120.png"/><Relationship Id="rId42" Type="http://schemas.openxmlformats.org/officeDocument/2006/relationships/image" Target="../media/image128.png"/><Relationship Id="rId47" Type="http://schemas.openxmlformats.org/officeDocument/2006/relationships/image" Target="../media/image133.png"/><Relationship Id="rId50" Type="http://schemas.openxmlformats.org/officeDocument/2006/relationships/image" Target="../media/image136.png"/><Relationship Id="rId55" Type="http://schemas.openxmlformats.org/officeDocument/2006/relationships/image" Target="../media/image141.png"/><Relationship Id="rId7" Type="http://schemas.openxmlformats.org/officeDocument/2006/relationships/image" Target="../media/image93.png"/><Relationship Id="rId2" Type="http://schemas.openxmlformats.org/officeDocument/2006/relationships/notesSlide" Target="../notesSlides/notesSlide119.xml"/><Relationship Id="rId16" Type="http://schemas.openxmlformats.org/officeDocument/2006/relationships/image" Target="../media/image102.png"/><Relationship Id="rId20" Type="http://schemas.openxmlformats.org/officeDocument/2006/relationships/image" Target="../media/image106.png"/><Relationship Id="rId29" Type="http://schemas.openxmlformats.org/officeDocument/2006/relationships/image" Target="../media/image115.png"/><Relationship Id="rId41" Type="http://schemas.openxmlformats.org/officeDocument/2006/relationships/image" Target="../media/image127.png"/><Relationship Id="rId54" Type="http://schemas.openxmlformats.org/officeDocument/2006/relationships/image" Target="../media/image140.png"/><Relationship Id="rId62" Type="http://schemas.openxmlformats.org/officeDocument/2006/relationships/image" Target="../media/image148.png"/><Relationship Id="rId1" Type="http://schemas.openxmlformats.org/officeDocument/2006/relationships/slideLayout" Target="../slideLayouts/slideLayout4.xml"/><Relationship Id="rId6" Type="http://schemas.openxmlformats.org/officeDocument/2006/relationships/image" Target="../media/image92.png"/><Relationship Id="rId11" Type="http://schemas.openxmlformats.org/officeDocument/2006/relationships/image" Target="../media/image97.png"/><Relationship Id="rId24" Type="http://schemas.openxmlformats.org/officeDocument/2006/relationships/image" Target="../media/image110.png"/><Relationship Id="rId32" Type="http://schemas.openxmlformats.org/officeDocument/2006/relationships/image" Target="../media/image118.png"/><Relationship Id="rId37" Type="http://schemas.openxmlformats.org/officeDocument/2006/relationships/image" Target="../media/image123.png"/><Relationship Id="rId40" Type="http://schemas.openxmlformats.org/officeDocument/2006/relationships/image" Target="../media/image126.png"/><Relationship Id="rId45" Type="http://schemas.openxmlformats.org/officeDocument/2006/relationships/image" Target="../media/image131.png"/><Relationship Id="rId53" Type="http://schemas.openxmlformats.org/officeDocument/2006/relationships/image" Target="../media/image139.png"/><Relationship Id="rId58" Type="http://schemas.openxmlformats.org/officeDocument/2006/relationships/image" Target="../media/image144.png"/><Relationship Id="rId5" Type="http://schemas.openxmlformats.org/officeDocument/2006/relationships/image" Target="../media/image91.png"/><Relationship Id="rId15" Type="http://schemas.openxmlformats.org/officeDocument/2006/relationships/image" Target="../media/image101.png"/><Relationship Id="rId23" Type="http://schemas.openxmlformats.org/officeDocument/2006/relationships/image" Target="../media/image109.png"/><Relationship Id="rId28" Type="http://schemas.openxmlformats.org/officeDocument/2006/relationships/image" Target="../media/image114.png"/><Relationship Id="rId36" Type="http://schemas.openxmlformats.org/officeDocument/2006/relationships/image" Target="../media/image122.png"/><Relationship Id="rId49" Type="http://schemas.openxmlformats.org/officeDocument/2006/relationships/image" Target="../media/image135.png"/><Relationship Id="rId57" Type="http://schemas.openxmlformats.org/officeDocument/2006/relationships/image" Target="../media/image143.png"/><Relationship Id="rId61" Type="http://schemas.openxmlformats.org/officeDocument/2006/relationships/image" Target="../media/image147.png"/><Relationship Id="rId10" Type="http://schemas.openxmlformats.org/officeDocument/2006/relationships/image" Target="../media/image96.png"/><Relationship Id="rId19" Type="http://schemas.openxmlformats.org/officeDocument/2006/relationships/image" Target="../media/image105.png"/><Relationship Id="rId31" Type="http://schemas.openxmlformats.org/officeDocument/2006/relationships/image" Target="../media/image117.png"/><Relationship Id="rId44" Type="http://schemas.openxmlformats.org/officeDocument/2006/relationships/image" Target="../media/image130.png"/><Relationship Id="rId52" Type="http://schemas.openxmlformats.org/officeDocument/2006/relationships/image" Target="../media/image138.png"/><Relationship Id="rId60" Type="http://schemas.openxmlformats.org/officeDocument/2006/relationships/image" Target="../media/image146.png"/><Relationship Id="rId4" Type="http://schemas.openxmlformats.org/officeDocument/2006/relationships/image" Target="../media/image90.png"/><Relationship Id="rId9" Type="http://schemas.openxmlformats.org/officeDocument/2006/relationships/image" Target="../media/image95.png"/><Relationship Id="rId14" Type="http://schemas.openxmlformats.org/officeDocument/2006/relationships/image" Target="../media/image100.png"/><Relationship Id="rId22" Type="http://schemas.openxmlformats.org/officeDocument/2006/relationships/image" Target="../media/image108.png"/><Relationship Id="rId27" Type="http://schemas.openxmlformats.org/officeDocument/2006/relationships/image" Target="../media/image113.png"/><Relationship Id="rId30" Type="http://schemas.openxmlformats.org/officeDocument/2006/relationships/image" Target="../media/image116.png"/><Relationship Id="rId35" Type="http://schemas.openxmlformats.org/officeDocument/2006/relationships/image" Target="../media/image121.png"/><Relationship Id="rId43" Type="http://schemas.openxmlformats.org/officeDocument/2006/relationships/image" Target="../media/image129.png"/><Relationship Id="rId48" Type="http://schemas.openxmlformats.org/officeDocument/2006/relationships/image" Target="../media/image134.png"/><Relationship Id="rId56" Type="http://schemas.openxmlformats.org/officeDocument/2006/relationships/image" Target="../media/image142.png"/><Relationship Id="rId8" Type="http://schemas.openxmlformats.org/officeDocument/2006/relationships/image" Target="../media/image94.png"/><Relationship Id="rId51" Type="http://schemas.openxmlformats.org/officeDocument/2006/relationships/image" Target="../media/image137.png"/><Relationship Id="rId3" Type="http://schemas.openxmlformats.org/officeDocument/2006/relationships/image" Target="../media/image89.png"/><Relationship Id="rId12" Type="http://schemas.openxmlformats.org/officeDocument/2006/relationships/image" Target="../media/image98.png"/><Relationship Id="rId17" Type="http://schemas.openxmlformats.org/officeDocument/2006/relationships/image" Target="../media/image103.png"/><Relationship Id="rId25" Type="http://schemas.openxmlformats.org/officeDocument/2006/relationships/image" Target="../media/image111.png"/><Relationship Id="rId33" Type="http://schemas.openxmlformats.org/officeDocument/2006/relationships/image" Target="../media/image119.png"/><Relationship Id="rId38" Type="http://schemas.openxmlformats.org/officeDocument/2006/relationships/image" Target="../media/image124.png"/><Relationship Id="rId46" Type="http://schemas.openxmlformats.org/officeDocument/2006/relationships/image" Target="../media/image132.png"/><Relationship Id="rId59" Type="http://schemas.openxmlformats.org/officeDocument/2006/relationships/image" Target="../media/image145.png"/></Relationships>
</file>

<file path=ppt/slides/_rels/slide12.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20.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120.xml"/><Relationship Id="rId1" Type="http://schemas.openxmlformats.org/officeDocument/2006/relationships/slideLayout" Target="../slideLayouts/slideLayout4.xml"/><Relationship Id="rId6" Type="http://schemas.openxmlformats.org/officeDocument/2006/relationships/image" Target="../media/image152.png"/><Relationship Id="rId5" Type="http://schemas.openxmlformats.org/officeDocument/2006/relationships/image" Target="../media/image151.jpeg"/><Relationship Id="rId4" Type="http://schemas.openxmlformats.org/officeDocument/2006/relationships/image" Target="../media/image150.png"/></Relationships>
</file>

<file path=ppt/slides/_rels/slide121.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notesSlide" Target="../notesSlides/notesSlide121.xml"/><Relationship Id="rId1" Type="http://schemas.openxmlformats.org/officeDocument/2006/relationships/slideLayout" Target="../slideLayouts/slideLayout4.xml"/></Relationships>
</file>

<file path=ppt/slides/_rels/slide122.xml.rels><?xml version="1.0" encoding="UTF-8" standalone="yes"?>
<Relationships xmlns="http://schemas.openxmlformats.org/package/2006/relationships"><Relationship Id="rId2" Type="http://schemas.openxmlformats.org/officeDocument/2006/relationships/image" Target="../media/image154.jpeg"/><Relationship Id="rId1" Type="http://schemas.openxmlformats.org/officeDocument/2006/relationships/slideLayout" Target="../slideLayouts/slideLayout4.xml"/></Relationships>
</file>

<file path=ppt/slides/_rels/slide123.xml.rels><?xml version="1.0" encoding="UTF-8" standalone="yes"?>
<Relationships xmlns="http://schemas.openxmlformats.org/package/2006/relationships"><Relationship Id="rId2" Type="http://schemas.openxmlformats.org/officeDocument/2006/relationships/image" Target="../media/image155.jpeg"/><Relationship Id="rId1" Type="http://schemas.openxmlformats.org/officeDocument/2006/relationships/slideLayout" Target="../slideLayouts/slideLayout6.xml"/></Relationships>
</file>

<file path=ppt/slides/_rels/slide124.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notesSlide" Target="../notesSlides/notesSlide122.xml"/><Relationship Id="rId1" Type="http://schemas.openxmlformats.org/officeDocument/2006/relationships/slideLayout" Target="../slideLayouts/slideLayout4.xml"/></Relationships>
</file>

<file path=ppt/slides/_rels/slide125.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123.xml"/><Relationship Id="rId1" Type="http://schemas.openxmlformats.org/officeDocument/2006/relationships/slideLayout" Target="../slideLayouts/slideLayout4.xml"/></Relationships>
</file>

<file path=ppt/slides/_rels/slide126.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notesSlide" Target="../notesSlides/notesSlide124.xml"/><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125.xml"/><Relationship Id="rId1" Type="http://schemas.openxmlformats.org/officeDocument/2006/relationships/slideLayout" Target="../slideLayouts/slideLayout4.xml"/></Relationships>
</file>

<file path=ppt/slides/_rels/slide128.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126.xml"/><Relationship Id="rId1" Type="http://schemas.openxmlformats.org/officeDocument/2006/relationships/slideLayout" Target="../slideLayouts/slideLayout4.xml"/></Relationships>
</file>

<file path=ppt/slides/_rels/slide12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27.xml"/><Relationship Id="rId1" Type="http://schemas.openxmlformats.org/officeDocument/2006/relationships/slideLayout" Target="../slideLayouts/slideLayout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30.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128.xml"/><Relationship Id="rId1" Type="http://schemas.openxmlformats.org/officeDocument/2006/relationships/slideLayout" Target="../slideLayouts/slideLayout4.xml"/></Relationships>
</file>

<file path=ppt/slides/_rels/slide13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29.xml"/><Relationship Id="rId1" Type="http://schemas.openxmlformats.org/officeDocument/2006/relationships/slideLayout" Target="../slideLayouts/slideLayout4.xml"/></Relationships>
</file>

<file path=ppt/slides/_rels/slide132.xml.rels><?xml version="1.0" encoding="UTF-8" standalone="yes"?>
<Relationships xmlns="http://schemas.openxmlformats.org/package/2006/relationships"><Relationship Id="rId2" Type="http://schemas.openxmlformats.org/officeDocument/2006/relationships/image" Target="../media/image162.emf"/><Relationship Id="rId1" Type="http://schemas.openxmlformats.org/officeDocument/2006/relationships/slideLayout" Target="../slideLayouts/slideLayout5.xml"/></Relationships>
</file>

<file path=ppt/slides/_rels/slide133.xml.rels><?xml version="1.0" encoding="UTF-8" standalone="yes"?>
<Relationships xmlns="http://schemas.openxmlformats.org/package/2006/relationships"><Relationship Id="rId2" Type="http://schemas.openxmlformats.org/officeDocument/2006/relationships/image" Target="../media/image163.png"/><Relationship Id="rId1" Type="http://schemas.openxmlformats.org/officeDocument/2006/relationships/slideLayout" Target="../slideLayouts/slideLayout5.xml"/></Relationships>
</file>

<file path=ppt/slides/_rels/slide134.xml.rels><?xml version="1.0" encoding="UTF-8" standalone="yes"?>
<Relationships xmlns="http://schemas.openxmlformats.org/package/2006/relationships"><Relationship Id="rId2" Type="http://schemas.openxmlformats.org/officeDocument/2006/relationships/image" Target="../media/image164.png"/><Relationship Id="rId1" Type="http://schemas.openxmlformats.org/officeDocument/2006/relationships/slideLayout" Target="../slideLayouts/slideLayout5.xml"/></Relationships>
</file>

<file path=ppt/slides/_rels/slide135.xml.rels><?xml version="1.0" encoding="UTF-8" standalone="yes"?>
<Relationships xmlns="http://schemas.openxmlformats.org/package/2006/relationships"><Relationship Id="rId2" Type="http://schemas.openxmlformats.org/officeDocument/2006/relationships/image" Target="../media/image165.jpeg"/><Relationship Id="rId1" Type="http://schemas.openxmlformats.org/officeDocument/2006/relationships/slideLayout" Target="../slideLayouts/slideLayout5.xml"/></Relationships>
</file>

<file path=ppt/slides/_rels/slide136.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notesSlide" Target="../notesSlides/notesSlide130.xml"/><Relationship Id="rId1" Type="http://schemas.openxmlformats.org/officeDocument/2006/relationships/slideLayout" Target="../slideLayouts/slideLayout4.xml"/></Relationships>
</file>

<file path=ppt/slides/_rels/slide137.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131.xml"/><Relationship Id="rId1" Type="http://schemas.openxmlformats.org/officeDocument/2006/relationships/slideLayout" Target="../slideLayouts/slideLayout3.xml"/></Relationships>
</file>

<file path=ppt/slides/_rels/slide13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2.xml"/><Relationship Id="rId1" Type="http://schemas.openxmlformats.org/officeDocument/2006/relationships/slideLayout" Target="../slideLayouts/slideLayout4.xml"/></Relationships>
</file>

<file path=ppt/slides/_rels/slide139.xml.rels><?xml version="1.0" encoding="UTF-8" standalone="yes"?>
<Relationships xmlns="http://schemas.openxmlformats.org/package/2006/relationships"><Relationship Id="rId3" Type="http://schemas.openxmlformats.org/officeDocument/2006/relationships/image" Target="../media/image167.jpeg"/><Relationship Id="rId2" Type="http://schemas.openxmlformats.org/officeDocument/2006/relationships/notesSlide" Target="../notesSlides/notesSlide13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11.png"/></Relationships>
</file>

<file path=ppt/slides/_rels/slide140.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notesSlide" Target="../notesSlides/notesSlide134.xml"/><Relationship Id="rId1" Type="http://schemas.openxmlformats.org/officeDocument/2006/relationships/slideLayout" Target="../slideLayouts/slideLayout4.xml"/></Relationships>
</file>

<file path=ppt/slides/_rels/slide141.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135.xml"/><Relationship Id="rId1" Type="http://schemas.openxmlformats.org/officeDocument/2006/relationships/slideLayout" Target="../slideLayouts/slideLayout11.xml"/></Relationships>
</file>

<file path=ppt/slides/_rels/slide142.xml.rels><?xml version="1.0" encoding="UTF-8" standalone="yes"?>
<Relationships xmlns="http://schemas.openxmlformats.org/package/2006/relationships"><Relationship Id="rId3" Type="http://schemas.openxmlformats.org/officeDocument/2006/relationships/image" Target="../media/image170.jpeg"/><Relationship Id="rId2" Type="http://schemas.openxmlformats.org/officeDocument/2006/relationships/notesSlide" Target="../notesSlides/notesSlide136.xml"/><Relationship Id="rId1" Type="http://schemas.openxmlformats.org/officeDocument/2006/relationships/slideLayout" Target="../slideLayouts/slideLayout4.xml"/></Relationships>
</file>

<file path=ppt/slides/_rels/slide143.xml.rels><?xml version="1.0" encoding="UTF-8" standalone="yes"?>
<Relationships xmlns="http://schemas.openxmlformats.org/package/2006/relationships"><Relationship Id="rId3" Type="http://schemas.openxmlformats.org/officeDocument/2006/relationships/hyperlink" Target="http://www.fcadv.org/centers" TargetMode="External"/><Relationship Id="rId2" Type="http://schemas.openxmlformats.org/officeDocument/2006/relationships/notesSlide" Target="../notesSlides/notesSlide137.xml"/><Relationship Id="rId1" Type="http://schemas.openxmlformats.org/officeDocument/2006/relationships/slideLayout" Target="../slideLayouts/slideLayout4.xml"/></Relationships>
</file>

<file path=ppt/slides/_rels/slide144.xml.rels><?xml version="1.0" encoding="UTF-8" standalone="yes"?>
<Relationships xmlns="http://schemas.openxmlformats.org/package/2006/relationships"><Relationship Id="rId3" Type="http://schemas.openxmlformats.org/officeDocument/2006/relationships/image" Target="../media/image171.jpeg"/><Relationship Id="rId2" Type="http://schemas.openxmlformats.org/officeDocument/2006/relationships/notesSlide" Target="../notesSlides/notesSlide138.xml"/><Relationship Id="rId1" Type="http://schemas.openxmlformats.org/officeDocument/2006/relationships/slideLayout" Target="../slideLayouts/slideLayout4.xml"/></Relationships>
</file>

<file path=ppt/slides/_rels/slide145.xml.rels><?xml version="1.0" encoding="UTF-8" standalone="yes"?>
<Relationships xmlns="http://schemas.openxmlformats.org/package/2006/relationships"><Relationship Id="rId3" Type="http://schemas.openxmlformats.org/officeDocument/2006/relationships/image" Target="../media/image172.jpeg"/><Relationship Id="rId2" Type="http://schemas.openxmlformats.org/officeDocument/2006/relationships/notesSlide" Target="../notesSlides/notesSlide139.xml"/><Relationship Id="rId1" Type="http://schemas.openxmlformats.org/officeDocument/2006/relationships/slideLayout" Target="../slideLayouts/slideLayout4.xml"/></Relationships>
</file>

<file path=ppt/slides/_rels/slide146.xml.rels><?xml version="1.0" encoding="UTF-8" standalone="yes"?>
<Relationships xmlns="http://schemas.openxmlformats.org/package/2006/relationships"><Relationship Id="rId2" Type="http://schemas.openxmlformats.org/officeDocument/2006/relationships/image" Target="../media/image173.jpeg"/><Relationship Id="rId1" Type="http://schemas.openxmlformats.org/officeDocument/2006/relationships/slideLayout" Target="../slideLayouts/slideLayout5.xml"/></Relationships>
</file>

<file path=ppt/slides/_rels/slide14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40.xml"/><Relationship Id="rId1" Type="http://schemas.openxmlformats.org/officeDocument/2006/relationships/slideLayout" Target="../slideLayouts/slideLayout4.xml"/></Relationships>
</file>

<file path=ppt/slides/_rels/slide148.xml.rels><?xml version="1.0" encoding="UTF-8" standalone="yes"?>
<Relationships xmlns="http://schemas.openxmlformats.org/package/2006/relationships"><Relationship Id="rId2" Type="http://schemas.openxmlformats.org/officeDocument/2006/relationships/image" Target="../media/image174.jpeg"/><Relationship Id="rId1" Type="http://schemas.openxmlformats.org/officeDocument/2006/relationships/slideLayout" Target="../slideLayouts/slideLayout4.xml"/></Relationships>
</file>

<file path=ppt/slides/_rels/slide149.xml.rels><?xml version="1.0" encoding="UTF-8" standalone="yes"?>
<Relationships xmlns="http://schemas.openxmlformats.org/package/2006/relationships"><Relationship Id="rId2" Type="http://schemas.openxmlformats.org/officeDocument/2006/relationships/image" Target="../media/image175.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hyperlink" Target="https://www.youtube.com/watch?v=0zoQ7n3omqQ"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3.xml"/><Relationship Id="rId1" Type="http://schemas.openxmlformats.org/officeDocument/2006/relationships/slideLayout" Target="../slideLayouts/slideLayout6.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6.xml"/><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7.xml"/><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9.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8.xml"/><Relationship Id="rId4" Type="http://schemas.openxmlformats.org/officeDocument/2006/relationships/image" Target="../media/image2.gif"/></Relationships>
</file>

<file path=ppt/slides/_rels/slide4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52.xml"/><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5.xml"/><Relationship Id="rId1" Type="http://schemas.openxmlformats.org/officeDocument/2006/relationships/vmlDrawing" Target="../drawings/vmlDrawing1.vml"/><Relationship Id="rId6" Type="http://schemas.openxmlformats.org/officeDocument/2006/relationships/image" Target="../media/image37.png"/><Relationship Id="rId5" Type="http://schemas.openxmlformats.org/officeDocument/2006/relationships/oleObject" Target="../embeddings/oleObject1.bin"/><Relationship Id="rId4" Type="http://schemas.openxmlformats.org/officeDocument/2006/relationships/image" Target="../media/image38.jpeg"/></Relationships>
</file>

<file path=ppt/slides/_rels/slide5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4.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5.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6.xml"/><Relationship Id="rId1" Type="http://schemas.openxmlformats.org/officeDocument/2006/relationships/vmlDrawing" Target="../drawings/vmlDrawing2.vml"/><Relationship Id="rId5" Type="http://schemas.openxmlformats.org/officeDocument/2006/relationships/image" Target="../media/image41.png"/><Relationship Id="rId4" Type="http://schemas.openxmlformats.org/officeDocument/2006/relationships/oleObject" Target="../embeddings/oleObject2.bin"/></Relationships>
</file>

<file path=ppt/slides/_rels/slide5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7.xml"/><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8.xml"/><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9.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60.xml"/><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61.xml"/><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62.xml"/><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63.xml"/><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64.xml"/><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65.xml"/><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66.xml"/><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67.xml"/><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68.xml"/><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69.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70.xml"/><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71.xml"/><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72.xml"/><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73.xml"/><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74.xml"/><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75.xml"/><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76.xml"/><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77.xml"/><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78.xml"/><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79.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80.xml"/><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81.xml"/><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82.xml"/><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83.xml"/><Relationship Id="rId1" Type="http://schemas.openxmlformats.org/officeDocument/2006/relationships/slideLayout" Target="../slideLayouts/slideLayout5.xml"/></Relationships>
</file>

<file path=ppt/slides/_rels/slide84.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84.xml"/><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5.xml"/><Relationship Id="rId1" Type="http://schemas.openxmlformats.org/officeDocument/2006/relationships/slideLayout" Target="../slideLayouts/slideLayout4.xml"/></Relationships>
</file>

<file path=ppt/slides/_rels/slide86.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86.xml"/><Relationship Id="rId1" Type="http://schemas.openxmlformats.org/officeDocument/2006/relationships/slideLayout" Target="../slideLayouts/slideLayout4.xml"/></Relationships>
</file>

<file path=ppt/slides/_rels/slide8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7.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8.xml"/><Relationship Id="rId1" Type="http://schemas.openxmlformats.org/officeDocument/2006/relationships/slideLayout" Target="../slideLayouts/slideLayout4.xml"/></Relationships>
</file>

<file path=ppt/slides/_rels/slide89.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89.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90.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90.xml"/><Relationship Id="rId1" Type="http://schemas.openxmlformats.org/officeDocument/2006/relationships/slideLayout" Target="../slideLayouts/slideLayout4.xml"/></Relationships>
</file>

<file path=ppt/slides/_rels/slide9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1.xml"/><Relationship Id="rId1" Type="http://schemas.openxmlformats.org/officeDocument/2006/relationships/slideLayout" Target="../slideLayouts/slideLayout4.xml"/></Relationships>
</file>

<file path=ppt/slides/_rels/slide92.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92.xml"/><Relationship Id="rId1" Type="http://schemas.openxmlformats.org/officeDocument/2006/relationships/slideLayout" Target="../slideLayouts/slideLayout4.xml"/></Relationships>
</file>

<file path=ppt/slides/_rels/slide93.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93.xml"/><Relationship Id="rId1" Type="http://schemas.openxmlformats.org/officeDocument/2006/relationships/slideLayout" Target="../slideLayouts/slideLayout4.xml"/></Relationships>
</file>

<file path=ppt/slides/_rels/slide9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4.xml"/><Relationship Id="rId1" Type="http://schemas.openxmlformats.org/officeDocument/2006/relationships/slideLayout" Target="../slideLayouts/slideLayout4.xml"/></Relationships>
</file>

<file path=ppt/slides/_rels/slide95.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95.xml"/><Relationship Id="rId1" Type="http://schemas.openxmlformats.org/officeDocument/2006/relationships/slideLayout" Target="../slideLayouts/slideLayout3.xml"/></Relationships>
</file>

<file path=ppt/slides/_rels/slide9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6.xml"/><Relationship Id="rId1" Type="http://schemas.openxmlformats.org/officeDocument/2006/relationships/slideLayout" Target="../slideLayouts/slideLayout6.xml"/></Relationships>
</file>

<file path=ppt/slides/_rels/slide9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97.xml"/><Relationship Id="rId1" Type="http://schemas.openxmlformats.org/officeDocument/2006/relationships/slideLayout" Target="../slideLayouts/slideLayout4.xml"/></Relationships>
</file>

<file path=ppt/slides/_rels/slide98.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98.xml"/><Relationship Id="rId1" Type="http://schemas.openxmlformats.org/officeDocument/2006/relationships/slideLayout" Target="../slideLayouts/slideLayout4.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Module 6</a:t>
            </a:r>
            <a:endParaRPr lang="en-US" dirty="0"/>
          </a:p>
        </p:txBody>
      </p:sp>
      <p:sp>
        <p:nvSpPr>
          <p:cNvPr id="3" name="Subtitle 2"/>
          <p:cNvSpPr>
            <a:spLocks noGrp="1"/>
          </p:cNvSpPr>
          <p:nvPr>
            <p:ph type="subTitle" idx="1"/>
          </p:nvPr>
        </p:nvSpPr>
        <p:spPr>
          <a:xfrm>
            <a:off x="1598339" y="3960025"/>
            <a:ext cx="7088460" cy="1046315"/>
          </a:xfrm>
        </p:spPr>
        <p:txBody>
          <a:bodyPr>
            <a:noAutofit/>
          </a:bodyPr>
          <a:lstStyle/>
          <a:p>
            <a:r>
              <a:rPr lang="en-US" sz="3200" dirty="0" smtClean="0"/>
              <a:t>Understanding Child Maltreatment</a:t>
            </a:r>
            <a:endParaRPr lang="en-US" sz="3200" dirty="0"/>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813725" y="5180203"/>
            <a:ext cx="1070326" cy="1188062"/>
          </a:xfrm>
          <a:prstGeom prst="rect">
            <a:avLst/>
          </a:prstGeom>
        </p:spPr>
      </p:pic>
    </p:spTree>
    <p:extLst>
      <p:ext uri="{BB962C8B-B14F-4D97-AF65-F5344CB8AC3E}">
        <p14:creationId xmlns:p14="http://schemas.microsoft.com/office/powerpoint/2010/main" val="211109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Threatened Harm</a:t>
            </a:r>
            <a:endParaRPr lang="en-US" dirty="0"/>
          </a:p>
        </p:txBody>
      </p:sp>
      <p:sp>
        <p:nvSpPr>
          <p:cNvPr id="3" name="Content Placeholder 2"/>
          <p:cNvSpPr>
            <a:spLocks noGrp="1"/>
          </p:cNvSpPr>
          <p:nvPr>
            <p:ph idx="1"/>
          </p:nvPr>
        </p:nvSpPr>
        <p:spPr/>
        <p:txBody>
          <a:bodyPr>
            <a:normAutofit fontScale="92500" lnSpcReduction="10000"/>
          </a:bodyPr>
          <a:lstStyle/>
          <a:p>
            <a:pPr marL="0" indent="0">
              <a:buNone/>
            </a:pPr>
            <a:r>
              <a:rPr lang="en-US" b="1" i="1" dirty="0" smtClean="0"/>
              <a:t>… a </a:t>
            </a:r>
            <a:r>
              <a:rPr lang="en-US" b="1" i="1" dirty="0"/>
              <a:t>behavior that is not accidental and which is likely to result in harm to the child</a:t>
            </a:r>
            <a:r>
              <a:rPr lang="en-US" b="1" i="1" dirty="0" smtClean="0"/>
              <a:t>.</a:t>
            </a:r>
          </a:p>
          <a:p>
            <a:pPr marL="0" indent="0">
              <a:buNone/>
            </a:pPr>
            <a:endParaRPr lang="en-US" b="1" dirty="0"/>
          </a:p>
          <a:p>
            <a:pPr lvl="0"/>
            <a:r>
              <a:rPr lang="en-US" dirty="0"/>
              <a:t>The preventable death of one child provides reason to suspect that another child is at risk, or</a:t>
            </a:r>
          </a:p>
          <a:p>
            <a:r>
              <a:rPr lang="en-US" dirty="0"/>
              <a:t>The caregiver’s children are currently in out-of-home care or parental rights have been terminated. </a:t>
            </a:r>
          </a:p>
        </p:txBody>
      </p:sp>
      <p:sp>
        <p:nvSpPr>
          <p:cNvPr id="4" name="Slide Number Placeholder 6"/>
          <p:cNvSpPr txBox="1">
            <a:spLocks noChangeArrowheads="1"/>
          </p:cNvSpPr>
          <p:nvPr/>
        </p:nvSpPr>
        <p:spPr>
          <a:xfrm>
            <a:off x="1079112" y="6400800"/>
            <a:ext cx="2737108"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smtClean="0"/>
              <a:t>Pre-Service Curriculum Module 6.1.8</a:t>
            </a:r>
            <a:endParaRPr lang="en-US" dirty="0"/>
          </a:p>
        </p:txBody>
      </p:sp>
    </p:spTree>
    <p:extLst>
      <p:ext uri="{BB962C8B-B14F-4D97-AF65-F5344CB8AC3E}">
        <p14:creationId xmlns:p14="http://schemas.microsoft.com/office/powerpoint/2010/main" val="52456167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Characteristics of Emotionally Abusive Parents</a:t>
            </a:r>
            <a:endParaRPr lang="en-US" dirty="0"/>
          </a:p>
        </p:txBody>
      </p:sp>
      <p:sp>
        <p:nvSpPr>
          <p:cNvPr id="3" name="Content Placeholder 2"/>
          <p:cNvSpPr>
            <a:spLocks noGrp="1"/>
          </p:cNvSpPr>
          <p:nvPr>
            <p:ph idx="1"/>
          </p:nvPr>
        </p:nvSpPr>
        <p:spPr>
          <a:xfrm>
            <a:off x="1335594" y="2788133"/>
            <a:ext cx="7082264" cy="3248464"/>
          </a:xfrm>
        </p:spPr>
        <p:txBody>
          <a:bodyPr/>
          <a:lstStyle/>
          <a:p>
            <a:r>
              <a:rPr lang="en-US" dirty="0" smtClean="0"/>
              <a:t>Negative </a:t>
            </a:r>
          </a:p>
          <a:p>
            <a:r>
              <a:rPr lang="en-US" dirty="0" smtClean="0"/>
              <a:t>Unrewarding</a:t>
            </a:r>
          </a:p>
          <a:p>
            <a:r>
              <a:rPr lang="en-US" dirty="0" smtClean="0"/>
              <a:t>Own feelings</a:t>
            </a:r>
          </a:p>
        </p:txBody>
      </p:sp>
      <p:pic>
        <p:nvPicPr>
          <p:cNvPr id="4" name="Picture 3"/>
          <p:cNvPicPr>
            <a:picLocks noChangeAspect="1"/>
          </p:cNvPicPr>
          <p:nvPr/>
        </p:nvPicPr>
        <p:blipFill>
          <a:blip r:embed="rId3"/>
          <a:stretch>
            <a:fillRect/>
          </a:stretch>
        </p:blipFill>
        <p:spPr>
          <a:xfrm>
            <a:off x="4509100" y="2297193"/>
            <a:ext cx="4177699" cy="278115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Slide Number Placeholder 6"/>
          <p:cNvSpPr txBox="1">
            <a:spLocks noChangeArrowheads="1"/>
          </p:cNvSpPr>
          <p:nvPr/>
        </p:nvSpPr>
        <p:spPr>
          <a:xfrm>
            <a:off x="1079112" y="6400800"/>
            <a:ext cx="2737108"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smtClean="0"/>
              <a:t>Pre-Service Curriculum Module 6.5.6</a:t>
            </a:r>
            <a:endParaRPr lang="en-US" dirty="0"/>
          </a:p>
        </p:txBody>
      </p:sp>
    </p:spTree>
    <p:extLst>
      <p:ext uri="{BB962C8B-B14F-4D97-AF65-F5344CB8AC3E}">
        <p14:creationId xmlns:p14="http://schemas.microsoft.com/office/powerpoint/2010/main" val="107155200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Types of Mental </a:t>
            </a:r>
            <a:r>
              <a:rPr lang="en-US" dirty="0" smtClean="0"/>
              <a:t>Injury</a:t>
            </a:r>
            <a:endParaRPr lang="en-US" dirty="0"/>
          </a:p>
        </p:txBody>
      </p:sp>
      <p:sp>
        <p:nvSpPr>
          <p:cNvPr id="3" name="Content Placeholder 2"/>
          <p:cNvSpPr>
            <a:spLocks noGrp="1"/>
          </p:cNvSpPr>
          <p:nvPr>
            <p:ph idx="1"/>
          </p:nvPr>
        </p:nvSpPr>
        <p:spPr/>
        <p:txBody>
          <a:bodyPr>
            <a:normAutofit lnSpcReduction="10000"/>
          </a:bodyPr>
          <a:lstStyle/>
          <a:p>
            <a:r>
              <a:rPr lang="en-US" dirty="0" smtClean="0"/>
              <a:t>Spurning</a:t>
            </a:r>
          </a:p>
          <a:p>
            <a:r>
              <a:rPr lang="en-US" dirty="0" smtClean="0"/>
              <a:t>Terrorizing</a:t>
            </a:r>
          </a:p>
          <a:p>
            <a:r>
              <a:rPr lang="en-US" dirty="0" smtClean="0"/>
              <a:t>Exploiting/corrupting</a:t>
            </a:r>
          </a:p>
          <a:p>
            <a:r>
              <a:rPr lang="en-US" dirty="0"/>
              <a:t>Isolating</a:t>
            </a:r>
          </a:p>
          <a:p>
            <a:r>
              <a:rPr lang="en-US" dirty="0"/>
              <a:t>Denying emotional responsiveness (ignoring</a:t>
            </a:r>
            <a:r>
              <a:rPr lang="en-US" dirty="0" smtClean="0"/>
              <a:t>)</a:t>
            </a:r>
            <a:endParaRPr lang="en-US" dirty="0"/>
          </a:p>
          <a:p>
            <a:r>
              <a:rPr lang="en-US" dirty="0" smtClean="0"/>
              <a:t>Mental </a:t>
            </a:r>
            <a:r>
              <a:rPr lang="en-US" dirty="0"/>
              <a:t>health, medical and educational neglect </a:t>
            </a:r>
          </a:p>
          <a:p>
            <a:endParaRPr lang="en-US" dirty="0"/>
          </a:p>
        </p:txBody>
      </p:sp>
      <p:sp>
        <p:nvSpPr>
          <p:cNvPr id="4" name="Slide Number Placeholder 6"/>
          <p:cNvSpPr txBox="1">
            <a:spLocks noChangeArrowheads="1"/>
          </p:cNvSpPr>
          <p:nvPr/>
        </p:nvSpPr>
        <p:spPr>
          <a:xfrm>
            <a:off x="1079112" y="6400800"/>
            <a:ext cx="2737108"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smtClean="0"/>
              <a:t>Pre-Service Curriculum Module 6.5.7</a:t>
            </a:r>
            <a:endParaRPr lang="en-US" dirty="0"/>
          </a:p>
        </p:txBody>
      </p:sp>
    </p:spTree>
    <p:extLst>
      <p:ext uri="{BB962C8B-B14F-4D97-AF65-F5344CB8AC3E}">
        <p14:creationId xmlns:p14="http://schemas.microsoft.com/office/powerpoint/2010/main" val="364490887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Activity</a:t>
            </a:r>
            <a:br>
              <a:rPr lang="en-US" dirty="0" smtClean="0"/>
            </a:br>
            <a:r>
              <a:rPr lang="en-US" dirty="0" smtClean="0">
                <a:solidFill>
                  <a:srgbClr val="56944F"/>
                </a:solidFill>
                <a:latin typeface="Calibri" panose="020F0502020204030204" pitchFamily="34" charset="0"/>
              </a:rPr>
              <a:t>Types of </a:t>
            </a:r>
            <a:r>
              <a:rPr lang="en-US" dirty="0">
                <a:solidFill>
                  <a:srgbClr val="56944F"/>
                </a:solidFill>
                <a:latin typeface="Calibri" panose="020F0502020204030204" pitchFamily="34" charset="0"/>
              </a:rPr>
              <a:t>M</a:t>
            </a:r>
            <a:r>
              <a:rPr lang="en-US" dirty="0" smtClean="0">
                <a:solidFill>
                  <a:srgbClr val="56944F"/>
                </a:solidFill>
                <a:latin typeface="Calibri" panose="020F0502020204030204" pitchFamily="34" charset="0"/>
              </a:rPr>
              <a:t>ental Injury</a:t>
            </a:r>
            <a:endParaRPr lang="en-US" dirty="0">
              <a:solidFill>
                <a:srgbClr val="56944F"/>
              </a:solidFill>
              <a:latin typeface="Calibri" panose="020F0502020204030204" pitchFamily="34" charset="0"/>
            </a:endParaRPr>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2662518" y="1550474"/>
            <a:ext cx="4625788" cy="4625788"/>
          </a:xfrm>
        </p:spPr>
      </p:pic>
      <p:sp>
        <p:nvSpPr>
          <p:cNvPr id="4" name="Slide Number Placeholder 6"/>
          <p:cNvSpPr txBox="1">
            <a:spLocks noChangeArrowheads="1"/>
          </p:cNvSpPr>
          <p:nvPr/>
        </p:nvSpPr>
        <p:spPr>
          <a:xfrm>
            <a:off x="1079112" y="6400800"/>
            <a:ext cx="2737108"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smtClean="0"/>
              <a:t>Pre-Service Curriculum Module 6.5.8</a:t>
            </a:r>
            <a:endParaRPr lang="en-US" dirty="0"/>
          </a:p>
        </p:txBody>
      </p:sp>
    </p:spTree>
    <p:extLst>
      <p:ext uri="{BB962C8B-B14F-4D97-AF65-F5344CB8AC3E}">
        <p14:creationId xmlns:p14="http://schemas.microsoft.com/office/powerpoint/2010/main" val="76931366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Legal Requirements to Prove Mental Injury </a:t>
            </a:r>
          </a:p>
        </p:txBody>
      </p:sp>
      <p:pic>
        <p:nvPicPr>
          <p:cNvPr id="5" name="Picture 4"/>
          <p:cNvPicPr>
            <a:picLocks noChangeAspect="1"/>
          </p:cNvPicPr>
          <p:nvPr/>
        </p:nvPicPr>
        <p:blipFill>
          <a:blip r:embed="rId3">
            <a:duotone>
              <a:schemeClr val="accent5">
                <a:shade val="45000"/>
                <a:satMod val="135000"/>
              </a:schemeClr>
              <a:prstClr val="white"/>
            </a:duotone>
          </a:blip>
          <a:stretch>
            <a:fillRect/>
          </a:stretch>
        </p:blipFill>
        <p:spPr>
          <a:xfrm rot="17988758">
            <a:off x="6481119" y="2332749"/>
            <a:ext cx="2735043" cy="1665100"/>
          </a:xfrm>
          <a:prstGeom prst="rect">
            <a:avLst/>
          </a:prstGeom>
        </p:spPr>
      </p:pic>
      <p:sp>
        <p:nvSpPr>
          <p:cNvPr id="3" name="Content Placeholder 2"/>
          <p:cNvSpPr>
            <a:spLocks noGrp="1"/>
          </p:cNvSpPr>
          <p:nvPr>
            <p:ph idx="1"/>
          </p:nvPr>
        </p:nvSpPr>
        <p:spPr/>
        <p:txBody>
          <a:bodyPr/>
          <a:lstStyle/>
          <a:p>
            <a:r>
              <a:rPr lang="en-US" dirty="0" smtClean="0"/>
              <a:t>Direct Cause and Effect</a:t>
            </a:r>
            <a:endParaRPr lang="en-US" dirty="0"/>
          </a:p>
          <a:p>
            <a:r>
              <a:rPr lang="en-US" dirty="0" smtClean="0"/>
              <a:t>Significant Impairment</a:t>
            </a:r>
          </a:p>
          <a:p>
            <a:r>
              <a:rPr lang="en-US" dirty="0" smtClean="0"/>
              <a:t>Professional Evaluation</a:t>
            </a:r>
          </a:p>
          <a:p>
            <a:r>
              <a:rPr lang="en-US" dirty="0" smtClean="0"/>
              <a:t>Substantial, Observable</a:t>
            </a:r>
          </a:p>
          <a:p>
            <a:r>
              <a:rPr lang="en-US" dirty="0" smtClean="0"/>
              <a:t>Identifiable Parental </a:t>
            </a:r>
            <a:r>
              <a:rPr lang="en-US" dirty="0"/>
              <a:t>B</a:t>
            </a:r>
            <a:r>
              <a:rPr lang="en-US" dirty="0" smtClean="0"/>
              <a:t>ehavior</a:t>
            </a:r>
          </a:p>
          <a:p>
            <a:r>
              <a:rPr lang="en-US" dirty="0" smtClean="0"/>
              <a:t>Causal link</a:t>
            </a:r>
            <a:endParaRPr lang="en-US" dirty="0"/>
          </a:p>
        </p:txBody>
      </p:sp>
      <p:sp>
        <p:nvSpPr>
          <p:cNvPr id="6" name="Slide Number Placeholder 6"/>
          <p:cNvSpPr txBox="1">
            <a:spLocks noChangeArrowheads="1"/>
          </p:cNvSpPr>
          <p:nvPr/>
        </p:nvSpPr>
        <p:spPr>
          <a:xfrm>
            <a:off x="1079112" y="6400800"/>
            <a:ext cx="2737108"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smtClean="0"/>
              <a:t>Pre-Service Curriculum Module 6.5.9</a:t>
            </a:r>
            <a:endParaRPr lang="en-US" dirty="0"/>
          </a:p>
        </p:txBody>
      </p:sp>
    </p:spTree>
    <p:extLst>
      <p:ext uri="{BB962C8B-B14F-4D97-AF65-F5344CB8AC3E}">
        <p14:creationId xmlns:p14="http://schemas.microsoft.com/office/powerpoint/2010/main" val="113057929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Indicators </a:t>
            </a:r>
            <a:r>
              <a:rPr lang="en-US" dirty="0"/>
              <a:t>of Mental Injury </a:t>
            </a:r>
            <a:br>
              <a:rPr lang="en-US" dirty="0"/>
            </a:br>
            <a:endParaRPr lang="en-US" dirty="0"/>
          </a:p>
        </p:txBody>
      </p:sp>
      <p:sp>
        <p:nvSpPr>
          <p:cNvPr id="3" name="Content Placeholder 2"/>
          <p:cNvSpPr>
            <a:spLocks noGrp="1"/>
          </p:cNvSpPr>
          <p:nvPr>
            <p:ph idx="1"/>
          </p:nvPr>
        </p:nvSpPr>
        <p:spPr/>
        <p:txBody>
          <a:bodyPr/>
          <a:lstStyle/>
          <a:p>
            <a:r>
              <a:rPr lang="en-US" dirty="0" smtClean="0"/>
              <a:t>Behavioral</a:t>
            </a:r>
            <a:endParaRPr lang="en-US" dirty="0"/>
          </a:p>
          <a:p>
            <a:r>
              <a:rPr lang="en-US" dirty="0" smtClean="0"/>
              <a:t>Physical</a:t>
            </a:r>
          </a:p>
          <a:p>
            <a:r>
              <a:rPr lang="en-US" dirty="0" smtClean="0"/>
              <a:t>Caregiver</a:t>
            </a:r>
            <a:endParaRPr lang="en-US" dirty="0"/>
          </a:p>
        </p:txBody>
      </p:sp>
      <p:pic>
        <p:nvPicPr>
          <p:cNvPr id="4" name="Picture 3"/>
          <p:cNvPicPr>
            <a:picLocks noChangeAspect="1"/>
          </p:cNvPicPr>
          <p:nvPr/>
        </p:nvPicPr>
        <p:blipFill>
          <a:blip r:embed="rId3"/>
          <a:stretch>
            <a:fillRect/>
          </a:stretch>
        </p:blipFill>
        <p:spPr>
          <a:xfrm>
            <a:off x="4918261" y="1634778"/>
            <a:ext cx="2857500" cy="21431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Slide Number Placeholder 6"/>
          <p:cNvSpPr txBox="1">
            <a:spLocks noChangeArrowheads="1"/>
          </p:cNvSpPr>
          <p:nvPr/>
        </p:nvSpPr>
        <p:spPr>
          <a:xfrm>
            <a:off x="1079112" y="6400800"/>
            <a:ext cx="2737108"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smtClean="0"/>
              <a:t>Pre-Service Curriculum Module 6.5.10</a:t>
            </a:r>
            <a:endParaRPr lang="en-US" dirty="0"/>
          </a:p>
        </p:txBody>
      </p:sp>
    </p:spTree>
    <p:extLst>
      <p:ext uri="{BB962C8B-B14F-4D97-AF65-F5344CB8AC3E}">
        <p14:creationId xmlns:p14="http://schemas.microsoft.com/office/powerpoint/2010/main" val="385679729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4536" y="325028"/>
            <a:ext cx="7082263" cy="1143000"/>
          </a:xfrm>
        </p:spPr>
        <p:txBody>
          <a:bodyPr/>
          <a:lstStyle/>
          <a:p>
            <a:r>
              <a:rPr lang="en-US" dirty="0" smtClean="0"/>
              <a:t>Margaret</a:t>
            </a:r>
            <a:endParaRPr lang="en-US" dirty="0"/>
          </a:p>
        </p:txBody>
      </p:sp>
      <p:sp>
        <p:nvSpPr>
          <p:cNvPr id="4" name="Content Placeholder 3"/>
          <p:cNvSpPr>
            <a:spLocks noGrp="1"/>
          </p:cNvSpPr>
          <p:nvPr>
            <p:ph idx="1"/>
          </p:nvPr>
        </p:nvSpPr>
        <p:spPr>
          <a:xfrm>
            <a:off x="1509504" y="2813782"/>
            <a:ext cx="7082264" cy="3640805"/>
          </a:xfrm>
        </p:spPr>
        <p:txBody>
          <a:bodyPr>
            <a:normAutofit fontScale="85000" lnSpcReduction="20000"/>
          </a:bodyPr>
          <a:lstStyle/>
          <a:p>
            <a:pPr marL="514350" indent="-514350">
              <a:buFont typeface="+mj-lt"/>
              <a:buAutoNum type="arabicPeriod"/>
            </a:pPr>
            <a:r>
              <a:rPr lang="en-US" dirty="0"/>
              <a:t>What did you observe that might indicate mental injury? </a:t>
            </a:r>
          </a:p>
          <a:p>
            <a:pPr marL="514350" indent="-514350">
              <a:buFont typeface="+mj-lt"/>
              <a:buAutoNum type="arabicPeriod"/>
            </a:pPr>
            <a:endParaRPr lang="en-US" dirty="0"/>
          </a:p>
          <a:p>
            <a:pPr marL="514350" indent="-514350">
              <a:buFont typeface="+mj-lt"/>
              <a:buAutoNum type="arabicPeriod"/>
            </a:pPr>
            <a:r>
              <a:rPr lang="en-US" dirty="0" smtClean="0"/>
              <a:t>Is </a:t>
            </a:r>
            <a:r>
              <a:rPr lang="en-US" dirty="0"/>
              <a:t>there a direct link between the caregiver‘s actions or lack of actions and the child‘s suffering</a:t>
            </a:r>
            <a:r>
              <a:rPr lang="en-US" dirty="0" smtClean="0"/>
              <a:t>?</a:t>
            </a:r>
            <a:endParaRPr lang="en-US" dirty="0"/>
          </a:p>
          <a:p>
            <a:pPr marL="514350" indent="-514350">
              <a:buFont typeface="+mj-lt"/>
              <a:buAutoNum type="arabicPeriod"/>
            </a:pPr>
            <a:endParaRPr lang="en-US" dirty="0"/>
          </a:p>
          <a:p>
            <a:pPr marL="514350" indent="-514350">
              <a:buFont typeface="+mj-lt"/>
              <a:buAutoNum type="arabicPeriod"/>
            </a:pPr>
            <a:r>
              <a:rPr lang="en-US" dirty="0" smtClean="0"/>
              <a:t>What </a:t>
            </a:r>
            <a:r>
              <a:rPr lang="en-US" dirty="0"/>
              <a:t>else must you do to support your </a:t>
            </a:r>
            <a:r>
              <a:rPr lang="en-US" dirty="0" smtClean="0"/>
              <a:t>observations?</a:t>
            </a:r>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604535" y="302836"/>
            <a:ext cx="2076435" cy="2076435"/>
          </a:xfrm>
          <a:prstGeom prst="rect">
            <a:avLst/>
          </a:prstGeom>
        </p:spPr>
      </p:pic>
      <p:pic>
        <p:nvPicPr>
          <p:cNvPr id="5" name="Pictur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420302" y="759540"/>
            <a:ext cx="2266497" cy="3008158"/>
          </a:xfrm>
          <a:prstGeom prst="rect">
            <a:avLst/>
          </a:prstGeom>
        </p:spPr>
      </p:pic>
      <p:sp>
        <p:nvSpPr>
          <p:cNvPr id="6" name="Slide Number Placeholder 6"/>
          <p:cNvSpPr txBox="1">
            <a:spLocks noChangeArrowheads="1"/>
          </p:cNvSpPr>
          <p:nvPr/>
        </p:nvSpPr>
        <p:spPr>
          <a:xfrm>
            <a:off x="1079112" y="6400800"/>
            <a:ext cx="2737108"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smtClean="0"/>
              <a:t>Pre-Service Curriculum Module 6.5.11</a:t>
            </a:r>
            <a:endParaRPr lang="en-US" dirty="0"/>
          </a:p>
        </p:txBody>
      </p:sp>
    </p:spTree>
    <p:extLst>
      <p:ext uri="{BB962C8B-B14F-4D97-AF65-F5344CB8AC3E}">
        <p14:creationId xmlns:p14="http://schemas.microsoft.com/office/powerpoint/2010/main" val="205978923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277813" y="1109898"/>
            <a:ext cx="7647517" cy="3416320"/>
          </a:xfrm>
          <a:prstGeom prst="rect">
            <a:avLst/>
          </a:prstGeom>
          <a:noFill/>
        </p:spPr>
        <p:txBody>
          <a:bodyPr wrap="square" lIns="91440" tIns="45720" rIns="91440" bIns="45720">
            <a:spAutoFit/>
          </a:bodyPr>
          <a:lstStyle/>
          <a:p>
            <a:pPr algn="ctr"/>
            <a:r>
              <a:rPr lang="en-US" sz="7200" b="1" cap="none" spc="0" dirty="0" smtClean="0">
                <a:ln w="0"/>
                <a:solidFill>
                  <a:srgbClr val="18579B"/>
                </a:solidFill>
                <a:effectLst>
                  <a:reflection blurRad="6350" stA="53000" endA="300" endPos="35500" dir="5400000" sy="-90000" algn="bl" rotWithShape="0"/>
                </a:effectLst>
                <a:latin typeface="Bodoni MT Black" panose="02070A03080606020203" pitchFamily="18" charset="0"/>
              </a:rPr>
              <a:t>What</a:t>
            </a:r>
          </a:p>
          <a:p>
            <a:pPr algn="ctr"/>
            <a:r>
              <a:rPr lang="en-US" sz="7200" b="1" cap="none" spc="0" dirty="0" smtClean="0">
                <a:ln w="0"/>
                <a:solidFill>
                  <a:srgbClr val="18579B"/>
                </a:solidFill>
                <a:effectLst>
                  <a:reflection blurRad="6350" stA="53000" endA="300" endPos="35500" dir="5400000" sy="-90000" algn="bl" rotWithShape="0"/>
                </a:effectLst>
                <a:latin typeface="Bodoni MT Black" panose="02070A03080606020203" pitchFamily="18" charset="0"/>
              </a:rPr>
              <a:t>would you say</a:t>
            </a:r>
          </a:p>
          <a:p>
            <a:pPr algn="ctr"/>
            <a:r>
              <a:rPr lang="en-US" sz="7200" b="1" dirty="0" smtClean="0">
                <a:ln w="0"/>
                <a:solidFill>
                  <a:srgbClr val="18579B"/>
                </a:solidFill>
                <a:effectLst>
                  <a:reflection blurRad="6350" stA="53000" endA="300" endPos="35500" dir="5400000" sy="-90000" algn="bl" rotWithShape="0"/>
                </a:effectLst>
                <a:latin typeface="Bodoni MT Black" panose="02070A03080606020203" pitchFamily="18" charset="0"/>
              </a:rPr>
              <a:t>Instead?</a:t>
            </a:r>
            <a:endParaRPr lang="en-US" sz="7200" b="1" cap="none" spc="0" dirty="0">
              <a:ln w="0"/>
              <a:solidFill>
                <a:srgbClr val="18579B"/>
              </a:solidFill>
              <a:effectLst>
                <a:reflection blurRad="6350" stA="53000" endA="300" endPos="35500" dir="5400000" sy="-90000" algn="bl" rotWithShape="0"/>
              </a:effectLst>
              <a:latin typeface="Bodoni MT Black" panose="02070A03080606020203" pitchFamily="18" charset="0"/>
            </a:endParaRPr>
          </a:p>
        </p:txBody>
      </p:sp>
      <p:sp>
        <p:nvSpPr>
          <p:cNvPr id="5" name="Slide Number Placeholder 6"/>
          <p:cNvSpPr txBox="1">
            <a:spLocks noChangeArrowheads="1"/>
          </p:cNvSpPr>
          <p:nvPr/>
        </p:nvSpPr>
        <p:spPr>
          <a:xfrm>
            <a:off x="1079112" y="6400800"/>
            <a:ext cx="2737108"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smtClean="0"/>
              <a:t>Pre-Service Curriculum Module 6.5.12</a:t>
            </a:r>
            <a:endParaRPr lang="en-US" dirty="0"/>
          </a:p>
        </p:txBody>
      </p:sp>
    </p:spTree>
    <p:extLst>
      <p:ext uri="{BB962C8B-B14F-4D97-AF65-F5344CB8AC3E}">
        <p14:creationId xmlns:p14="http://schemas.microsoft.com/office/powerpoint/2010/main" val="189644167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ctrTitle"/>
          </p:nvPr>
        </p:nvSpPr>
        <p:spPr>
          <a:xfrm>
            <a:off x="1681163" y="1619250"/>
            <a:ext cx="6859587" cy="1028700"/>
          </a:xfrm>
        </p:spPr>
        <p:txBody>
          <a:bodyPr/>
          <a:lstStyle/>
          <a:p>
            <a:r>
              <a:rPr lang="en-US" altLang="en-US" dirty="0" smtClean="0">
                <a:latin typeface="Arial Black" pitchFamily="34" charset="0"/>
              </a:rPr>
              <a:t>Unit 6.6</a:t>
            </a:r>
          </a:p>
        </p:txBody>
      </p:sp>
      <p:sp>
        <p:nvSpPr>
          <p:cNvPr id="11267" name="Subtitle 2"/>
          <p:cNvSpPr>
            <a:spLocks noGrp="1"/>
          </p:cNvSpPr>
          <p:nvPr>
            <p:ph type="subTitle" idx="1"/>
          </p:nvPr>
        </p:nvSpPr>
        <p:spPr>
          <a:xfrm>
            <a:off x="1344613" y="2797175"/>
            <a:ext cx="7473950" cy="1057275"/>
          </a:xfrm>
        </p:spPr>
        <p:txBody>
          <a:bodyPr>
            <a:normAutofit/>
          </a:bodyPr>
          <a:lstStyle/>
          <a:p>
            <a:r>
              <a:rPr lang="en-US" dirty="0" smtClean="0"/>
              <a:t>The Dynamics of Substance Abuse</a:t>
            </a:r>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69661" y="431251"/>
            <a:ext cx="1070326" cy="1188062"/>
          </a:xfrm>
          <a:prstGeom prst="rect">
            <a:avLst/>
          </a:prstGeom>
        </p:spPr>
      </p:pic>
      <p:sp>
        <p:nvSpPr>
          <p:cNvPr id="5" name="Slide Number Placeholder 6"/>
          <p:cNvSpPr txBox="1">
            <a:spLocks noChangeArrowheads="1"/>
          </p:cNvSpPr>
          <p:nvPr/>
        </p:nvSpPr>
        <p:spPr>
          <a:xfrm>
            <a:off x="1079112" y="6400800"/>
            <a:ext cx="2737108"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smtClean="0"/>
              <a:t>Pre-Service Curriculum Module 6.6.1</a:t>
            </a:r>
            <a:endParaRPr lang="en-US" dirty="0"/>
          </a:p>
        </p:txBody>
      </p:sp>
    </p:spTree>
    <p:extLst>
      <p:ext uri="{BB962C8B-B14F-4D97-AF65-F5344CB8AC3E}">
        <p14:creationId xmlns:p14="http://schemas.microsoft.com/office/powerpoint/2010/main" val="46009314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3"/>
          <p:cNvSpPr>
            <a:spLocks noGrp="1"/>
          </p:cNvSpPr>
          <p:nvPr>
            <p:ph type="title"/>
          </p:nvPr>
        </p:nvSpPr>
        <p:spPr>
          <a:xfrm>
            <a:off x="1604963" y="492125"/>
            <a:ext cx="7081837" cy="1143000"/>
          </a:xfrm>
        </p:spPr>
        <p:txBody>
          <a:bodyPr/>
          <a:lstStyle/>
          <a:p>
            <a:r>
              <a:rPr lang="en-US" smtClean="0">
                <a:latin typeface="Arial Black" pitchFamily="34" charset="0"/>
              </a:rPr>
              <a:t>Learning Objectives</a:t>
            </a:r>
          </a:p>
        </p:txBody>
      </p:sp>
      <p:pic>
        <p:nvPicPr>
          <p:cNvPr id="9219" name="Picture 5"/>
          <p:cNvPicPr>
            <a:picLocks noChangeAspect="1"/>
          </p:cNvPicPr>
          <p:nvPr/>
        </p:nvPicPr>
        <p:blipFill>
          <a:blip r:embed="rId3" cstate="screen"/>
          <a:srcRect/>
          <a:stretch>
            <a:fillRect/>
          </a:stretch>
        </p:blipFill>
        <p:spPr bwMode="auto">
          <a:xfrm>
            <a:off x="3014663" y="1822450"/>
            <a:ext cx="4640262" cy="3735388"/>
          </a:xfrm>
          <a:prstGeom prst="rect">
            <a:avLst/>
          </a:prstGeom>
          <a:noFill/>
          <a:ln w="9525">
            <a:noFill/>
            <a:miter lim="800000"/>
            <a:headEnd/>
            <a:tailEnd/>
          </a:ln>
        </p:spPr>
      </p:pic>
      <p:sp>
        <p:nvSpPr>
          <p:cNvPr id="4" name="Slide Number Placeholder 6"/>
          <p:cNvSpPr txBox="1">
            <a:spLocks noChangeArrowheads="1"/>
          </p:cNvSpPr>
          <p:nvPr/>
        </p:nvSpPr>
        <p:spPr>
          <a:xfrm>
            <a:off x="1079112" y="6400800"/>
            <a:ext cx="2737108"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smtClean="0"/>
              <a:t>Pre-Service Curriculum Module 6.6.2</a:t>
            </a:r>
            <a:endParaRPr lang="en-US" dirty="0"/>
          </a:p>
        </p:txBody>
      </p:sp>
    </p:spTree>
    <p:extLst>
      <p:ext uri="{BB962C8B-B14F-4D97-AF65-F5344CB8AC3E}">
        <p14:creationId xmlns:p14="http://schemas.microsoft.com/office/powerpoint/2010/main" val="81770871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Grp="1" noChangeArrowheads="1"/>
          </p:cNvSpPr>
          <p:nvPr>
            <p:ph type="title"/>
          </p:nvPr>
        </p:nvSpPr>
        <p:spPr>
          <a:xfrm>
            <a:off x="1604536" y="235857"/>
            <a:ext cx="7082263" cy="1143000"/>
          </a:xfrm>
        </p:spPr>
        <p:txBody>
          <a:bodyPr>
            <a:normAutofit fontScale="90000"/>
          </a:bodyPr>
          <a:lstStyle/>
          <a:p>
            <a:r>
              <a:rPr lang="en-US" sz="3600" dirty="0" smtClean="0"/>
              <a:t>Substances and their Effects</a:t>
            </a:r>
          </a:p>
        </p:txBody>
      </p:sp>
      <p:pic>
        <p:nvPicPr>
          <p:cNvPr id="4" name="Picture 3" descr="480947313.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604536" y="2993728"/>
            <a:ext cx="4494666" cy="3615821"/>
          </a:xfrm>
          <a:prstGeom prst="rect">
            <a:avLst/>
          </a:prstGeom>
        </p:spPr>
      </p:pic>
      <p:sp>
        <p:nvSpPr>
          <p:cNvPr id="3076" name="Rectangle 3"/>
          <p:cNvSpPr>
            <a:spLocks noGrp="1" noChangeArrowheads="1"/>
          </p:cNvSpPr>
          <p:nvPr>
            <p:ph type="body" idx="1"/>
          </p:nvPr>
        </p:nvSpPr>
        <p:spPr>
          <a:xfrm>
            <a:off x="1198138" y="1074057"/>
            <a:ext cx="7082264" cy="4365702"/>
          </a:xfrm>
        </p:spPr>
        <p:txBody>
          <a:bodyPr>
            <a:noAutofit/>
          </a:bodyPr>
          <a:lstStyle/>
          <a:p>
            <a:pPr lvl="2" indent="-457200">
              <a:buFont typeface="Arial" panose="020B0604020202020204" pitchFamily="34" charset="0"/>
              <a:buChar char="•"/>
            </a:pPr>
            <a:r>
              <a:rPr lang="en-US" sz="3200" dirty="0" smtClean="0"/>
              <a:t>Why People use Drugs</a:t>
            </a:r>
          </a:p>
          <a:p>
            <a:pPr lvl="2" indent="-457200">
              <a:buFont typeface="Arial" panose="020B0604020202020204" pitchFamily="34" charset="0"/>
              <a:buChar char="•"/>
            </a:pPr>
            <a:r>
              <a:rPr lang="en-US" sz="3200" dirty="0" smtClean="0"/>
              <a:t>The Spectrum of Addiction</a:t>
            </a:r>
          </a:p>
          <a:p>
            <a:pPr lvl="2" indent="-457200">
              <a:buFont typeface="Arial" panose="020B0604020202020204" pitchFamily="34" charset="0"/>
              <a:buChar char="•"/>
            </a:pPr>
            <a:r>
              <a:rPr lang="en-US" sz="3200" dirty="0" smtClean="0"/>
              <a:t>Physical and Psychological Effects of Substance Use</a:t>
            </a:r>
          </a:p>
        </p:txBody>
      </p:sp>
      <p:sp>
        <p:nvSpPr>
          <p:cNvPr id="5" name="Slide Number Placeholder 6"/>
          <p:cNvSpPr txBox="1">
            <a:spLocks noChangeArrowheads="1"/>
          </p:cNvSpPr>
          <p:nvPr/>
        </p:nvSpPr>
        <p:spPr>
          <a:xfrm>
            <a:off x="1079112" y="6400800"/>
            <a:ext cx="2737108"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smtClean="0"/>
              <a:t>Pre-Service Curriculum Module 6.6.3</a:t>
            </a:r>
            <a:endParaRPr lang="en-US" dirty="0"/>
          </a:p>
        </p:txBody>
      </p:sp>
    </p:spTree>
    <p:extLst>
      <p:ext uri="{BB962C8B-B14F-4D97-AF65-F5344CB8AC3E}">
        <p14:creationId xmlns:p14="http://schemas.microsoft.com/office/powerpoint/2010/main" val="259924943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Assessing Warning Signs to Determine if a Child is Unsafe</a:t>
            </a:r>
            <a:endParaRPr lang="en-US" dirty="0"/>
          </a:p>
        </p:txBody>
      </p:sp>
      <p:pic>
        <p:nvPicPr>
          <p:cNvPr id="4" name="Content Placeholder 3" descr="child w bear.jpg"/>
          <p:cNvPicPr>
            <a:picLocks noGrp="1" noChangeAspect="1"/>
          </p:cNvPicPr>
          <p:nvPr>
            <p:ph idx="1"/>
          </p:nvPr>
        </p:nvPicPr>
        <p:blipFill>
          <a:blip r:embed="rId3"/>
          <a:stretch>
            <a:fillRect/>
          </a:stretch>
        </p:blipFill>
        <p:spPr>
          <a:xfrm>
            <a:off x="2383965" y="2063262"/>
            <a:ext cx="5410296" cy="3587261"/>
          </a:xfrm>
        </p:spPr>
      </p:pic>
      <p:sp>
        <p:nvSpPr>
          <p:cNvPr id="5" name="Slide Number Placeholder 6"/>
          <p:cNvSpPr txBox="1">
            <a:spLocks noChangeArrowheads="1"/>
          </p:cNvSpPr>
          <p:nvPr/>
        </p:nvSpPr>
        <p:spPr>
          <a:xfrm>
            <a:off x="1079112" y="6400800"/>
            <a:ext cx="2737108"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smtClean="0"/>
              <a:t>Pre-Service Curriculum Module 6.1.9</a:t>
            </a:r>
            <a:endParaRPr lang="en-US" dirty="0"/>
          </a:p>
        </p:txBody>
      </p:sp>
    </p:spTree>
    <p:extLst>
      <p:ext uri="{BB962C8B-B14F-4D97-AF65-F5344CB8AC3E}">
        <p14:creationId xmlns:p14="http://schemas.microsoft.com/office/powerpoint/2010/main" val="175796264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Grp="1" noChangeArrowheads="1"/>
          </p:cNvSpPr>
          <p:nvPr>
            <p:ph type="title"/>
          </p:nvPr>
        </p:nvSpPr>
        <p:spPr/>
        <p:txBody>
          <a:bodyPr>
            <a:normAutofit fontScale="90000"/>
          </a:bodyPr>
          <a:lstStyle/>
          <a:p>
            <a:pPr eaLnBrk="1" hangingPunct="1"/>
            <a:r>
              <a:rPr lang="en-US" sz="3600" dirty="0" smtClean="0"/>
              <a:t>Why People Use Alcohol and Drugs</a:t>
            </a:r>
          </a:p>
        </p:txBody>
      </p:sp>
      <p:sp>
        <p:nvSpPr>
          <p:cNvPr id="3076" name="Rectangle 3"/>
          <p:cNvSpPr>
            <a:spLocks noGrp="1" noChangeArrowheads="1"/>
          </p:cNvSpPr>
          <p:nvPr>
            <p:ph type="body" idx="1"/>
          </p:nvPr>
        </p:nvSpPr>
        <p:spPr/>
        <p:txBody>
          <a:bodyPr>
            <a:noAutofit/>
          </a:bodyPr>
          <a:lstStyle/>
          <a:p>
            <a:pPr eaLnBrk="1" hangingPunct="1"/>
            <a:r>
              <a:rPr lang="en-US" dirty="0" smtClean="0"/>
              <a:t>Behavioral </a:t>
            </a:r>
          </a:p>
          <a:p>
            <a:pPr eaLnBrk="1" hangingPunct="1"/>
            <a:r>
              <a:rPr lang="en-US" dirty="0" smtClean="0"/>
              <a:t>Social </a:t>
            </a:r>
          </a:p>
          <a:p>
            <a:pPr eaLnBrk="1" hangingPunct="1"/>
            <a:r>
              <a:rPr lang="en-US" dirty="0" smtClean="0"/>
              <a:t>Environmental </a:t>
            </a:r>
          </a:p>
          <a:p>
            <a:pPr eaLnBrk="1" hangingPunct="1"/>
            <a:r>
              <a:rPr lang="en-US" dirty="0" smtClean="0"/>
              <a:t>Risk vs. Protective </a:t>
            </a:r>
          </a:p>
          <a:p>
            <a:pPr eaLnBrk="1" hangingPunct="1"/>
            <a:r>
              <a:rPr lang="en-US" dirty="0" smtClean="0"/>
              <a:t>Biological Risk and Protective</a:t>
            </a:r>
          </a:p>
          <a:p>
            <a:pPr eaLnBrk="1" hangingPunct="1"/>
            <a:r>
              <a:rPr lang="en-US" dirty="0" smtClean="0"/>
              <a:t>Unique Combinations</a:t>
            </a:r>
          </a:p>
        </p:txBody>
      </p:sp>
      <p:pic>
        <p:nvPicPr>
          <p:cNvPr id="4" name="Picture 3" descr="461036677.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268687" y="1634778"/>
            <a:ext cx="3875313" cy="2583542"/>
          </a:xfrm>
          <a:prstGeom prst="rect">
            <a:avLst/>
          </a:prstGeom>
        </p:spPr>
      </p:pic>
      <p:sp>
        <p:nvSpPr>
          <p:cNvPr id="5" name="Slide Number Placeholder 6"/>
          <p:cNvSpPr txBox="1">
            <a:spLocks noChangeArrowheads="1"/>
          </p:cNvSpPr>
          <p:nvPr/>
        </p:nvSpPr>
        <p:spPr>
          <a:xfrm>
            <a:off x="1079112" y="6400800"/>
            <a:ext cx="2737108"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smtClean="0"/>
              <a:t>Pre-Service Curriculum Module 6.6.4</a:t>
            </a:r>
            <a:endParaRPr lang="en-US" dirty="0"/>
          </a:p>
        </p:txBody>
      </p:sp>
    </p:spTree>
    <p:extLst>
      <p:ext uri="{BB962C8B-B14F-4D97-AF65-F5344CB8AC3E}">
        <p14:creationId xmlns:p14="http://schemas.microsoft.com/office/powerpoint/2010/main" val="396996485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Grp="1" noChangeArrowheads="1"/>
          </p:cNvSpPr>
          <p:nvPr>
            <p:ph type="title"/>
          </p:nvPr>
        </p:nvSpPr>
        <p:spPr/>
        <p:txBody>
          <a:bodyPr>
            <a:normAutofit fontScale="90000"/>
          </a:bodyPr>
          <a:lstStyle/>
          <a:p>
            <a:r>
              <a:rPr lang="en-US" sz="3600" dirty="0"/>
              <a:t>Risk Factors vs. Protective Factors</a:t>
            </a:r>
          </a:p>
        </p:txBody>
      </p:sp>
      <p:sp>
        <p:nvSpPr>
          <p:cNvPr id="4" name="Slide Number Placeholder 6"/>
          <p:cNvSpPr txBox="1">
            <a:spLocks noChangeArrowheads="1"/>
          </p:cNvSpPr>
          <p:nvPr/>
        </p:nvSpPr>
        <p:spPr>
          <a:xfrm>
            <a:off x="1079112" y="6400800"/>
            <a:ext cx="2737108"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smtClean="0"/>
              <a:t>Pre-Service Curriculum Module 6.6.5</a:t>
            </a:r>
            <a:endParaRPr lang="en-US" dirty="0"/>
          </a:p>
        </p:txBody>
      </p:sp>
      <p:graphicFrame>
        <p:nvGraphicFramePr>
          <p:cNvPr id="2" name="Table 1"/>
          <p:cNvGraphicFramePr>
            <a:graphicFrameLocks noGrp="1"/>
          </p:cNvGraphicFramePr>
          <p:nvPr>
            <p:extLst>
              <p:ext uri="{D42A27DB-BD31-4B8C-83A1-F6EECF244321}">
                <p14:modId xmlns:p14="http://schemas.microsoft.com/office/powerpoint/2010/main" val="3286755335"/>
              </p:ext>
            </p:extLst>
          </p:nvPr>
        </p:nvGraphicFramePr>
        <p:xfrm>
          <a:off x="1398809" y="1677660"/>
          <a:ext cx="7081837" cy="3565018"/>
        </p:xfrm>
        <a:graphic>
          <a:graphicData uri="http://schemas.openxmlformats.org/drawingml/2006/table">
            <a:tbl>
              <a:tblPr firstRow="1" firstCol="1" bandRow="1"/>
              <a:tblGrid>
                <a:gridCol w="2680934"/>
                <a:gridCol w="1353618"/>
                <a:gridCol w="3047285"/>
              </a:tblGrid>
              <a:tr h="517820">
                <a:tc>
                  <a:txBody>
                    <a:bodyPr/>
                    <a:lstStyle/>
                    <a:p>
                      <a:pPr marL="0" marR="0" algn="ctr" fontAlgn="base">
                        <a:lnSpc>
                          <a:spcPts val="1800"/>
                        </a:lnSpc>
                        <a:spcBef>
                          <a:spcPts val="0"/>
                        </a:spcBef>
                        <a:spcAft>
                          <a:spcPts val="0"/>
                        </a:spcAft>
                      </a:pPr>
                      <a:r>
                        <a:rPr lang="en-US" sz="1400" b="1" dirty="0">
                          <a:solidFill>
                            <a:srgbClr val="FFFFFF"/>
                          </a:solidFill>
                          <a:effectLst/>
                          <a:latin typeface="Verdana"/>
                          <a:ea typeface="Times New Roman"/>
                          <a:cs typeface="Times New Roman"/>
                        </a:rPr>
                        <a:t>Risk Factors</a:t>
                      </a:r>
                      <a:endParaRPr lang="en-US" sz="1400" b="1" dirty="0">
                        <a:effectLst/>
                        <a:latin typeface="Calibri"/>
                        <a:ea typeface="MS Mincho"/>
                        <a:cs typeface="Times New Roman"/>
                      </a:endParaRPr>
                    </a:p>
                  </a:txBody>
                  <a:tcPr marL="47625" marR="47625" marT="47625" marB="47625">
                    <a:lnL w="12700" cap="flat" cmpd="sng" algn="ctr">
                      <a:solidFill>
                        <a:srgbClr val="CACACA"/>
                      </a:solidFill>
                      <a:prstDash val="solid"/>
                      <a:round/>
                      <a:headEnd type="none" w="med" len="med"/>
                      <a:tailEnd type="none" w="med" len="med"/>
                    </a:lnL>
                    <a:lnR w="12700" cap="flat" cmpd="sng" algn="ctr">
                      <a:solidFill>
                        <a:srgbClr val="CACACA"/>
                      </a:solidFill>
                      <a:prstDash val="solid"/>
                      <a:round/>
                      <a:headEnd type="none" w="med" len="med"/>
                      <a:tailEnd type="none" w="med" len="med"/>
                    </a:lnR>
                    <a:lnT>
                      <a:noFill/>
                    </a:lnT>
                    <a:lnB w="12700" cap="flat" cmpd="sng" algn="ctr">
                      <a:solidFill>
                        <a:srgbClr val="CCCCCC"/>
                      </a:solidFill>
                      <a:prstDash val="solid"/>
                      <a:round/>
                      <a:headEnd type="none" w="med" len="med"/>
                      <a:tailEnd type="none" w="med" len="med"/>
                    </a:lnB>
                    <a:solidFill>
                      <a:srgbClr val="2B617B"/>
                    </a:solidFill>
                  </a:tcPr>
                </a:tc>
                <a:tc>
                  <a:txBody>
                    <a:bodyPr/>
                    <a:lstStyle/>
                    <a:p>
                      <a:pPr marL="0" marR="0" algn="ctr" fontAlgn="base">
                        <a:lnSpc>
                          <a:spcPts val="1800"/>
                        </a:lnSpc>
                        <a:spcBef>
                          <a:spcPts val="0"/>
                        </a:spcBef>
                        <a:spcAft>
                          <a:spcPts val="0"/>
                        </a:spcAft>
                      </a:pPr>
                      <a:r>
                        <a:rPr lang="en-US" sz="1400" b="1">
                          <a:solidFill>
                            <a:srgbClr val="FFFFFF"/>
                          </a:solidFill>
                          <a:effectLst/>
                          <a:latin typeface="Verdana"/>
                          <a:ea typeface="Times New Roman"/>
                          <a:cs typeface="Times New Roman"/>
                        </a:rPr>
                        <a:t>Domain</a:t>
                      </a:r>
                      <a:endParaRPr lang="en-US" sz="1400" b="1">
                        <a:effectLst/>
                        <a:latin typeface="Calibri"/>
                        <a:ea typeface="MS Mincho"/>
                        <a:cs typeface="Times New Roman"/>
                      </a:endParaRPr>
                    </a:p>
                  </a:txBody>
                  <a:tcPr marL="47625" marR="47625" marT="47625" marB="47625">
                    <a:lnL w="12700" cap="flat" cmpd="sng" algn="ctr">
                      <a:solidFill>
                        <a:srgbClr val="CACACA"/>
                      </a:solidFill>
                      <a:prstDash val="solid"/>
                      <a:round/>
                      <a:headEnd type="none" w="med" len="med"/>
                      <a:tailEnd type="none" w="med" len="med"/>
                    </a:lnL>
                    <a:lnR w="12700" cap="flat" cmpd="sng" algn="ctr">
                      <a:solidFill>
                        <a:srgbClr val="CACACA"/>
                      </a:solidFill>
                      <a:prstDash val="solid"/>
                      <a:round/>
                      <a:headEnd type="none" w="med" len="med"/>
                      <a:tailEnd type="none" w="med" len="med"/>
                    </a:lnR>
                    <a:lnT>
                      <a:noFill/>
                    </a:lnT>
                    <a:lnB w="12700" cap="flat" cmpd="sng" algn="ctr">
                      <a:solidFill>
                        <a:srgbClr val="CCCCCC"/>
                      </a:solidFill>
                      <a:prstDash val="solid"/>
                      <a:round/>
                      <a:headEnd type="none" w="med" len="med"/>
                      <a:tailEnd type="none" w="med" len="med"/>
                    </a:lnB>
                    <a:solidFill>
                      <a:srgbClr val="2B617B"/>
                    </a:solidFill>
                  </a:tcPr>
                </a:tc>
                <a:tc>
                  <a:txBody>
                    <a:bodyPr/>
                    <a:lstStyle/>
                    <a:p>
                      <a:pPr marL="0" marR="0" algn="ctr" fontAlgn="base">
                        <a:lnSpc>
                          <a:spcPts val="1800"/>
                        </a:lnSpc>
                        <a:spcBef>
                          <a:spcPts val="0"/>
                        </a:spcBef>
                        <a:spcAft>
                          <a:spcPts val="0"/>
                        </a:spcAft>
                      </a:pPr>
                      <a:r>
                        <a:rPr lang="en-US" sz="1400" b="1">
                          <a:solidFill>
                            <a:srgbClr val="FFFFFF"/>
                          </a:solidFill>
                          <a:effectLst/>
                          <a:latin typeface="Verdana"/>
                          <a:ea typeface="Times New Roman"/>
                          <a:cs typeface="Times New Roman"/>
                        </a:rPr>
                        <a:t>Protective Factors</a:t>
                      </a:r>
                      <a:endParaRPr lang="en-US" sz="1400" b="1">
                        <a:effectLst/>
                        <a:latin typeface="Calibri"/>
                        <a:ea typeface="MS Mincho"/>
                        <a:cs typeface="Times New Roman"/>
                      </a:endParaRPr>
                    </a:p>
                  </a:txBody>
                  <a:tcPr marL="47625" marR="47625" marT="47625" marB="47625">
                    <a:lnL w="12700" cap="flat" cmpd="sng" algn="ctr">
                      <a:solidFill>
                        <a:srgbClr val="CACACA"/>
                      </a:solidFill>
                      <a:prstDash val="solid"/>
                      <a:round/>
                      <a:headEnd type="none" w="med" len="med"/>
                      <a:tailEnd type="none" w="med" len="med"/>
                    </a:lnL>
                    <a:lnR w="12700" cap="flat" cmpd="sng" algn="ctr">
                      <a:solidFill>
                        <a:srgbClr val="CACACA"/>
                      </a:solidFill>
                      <a:prstDash val="solid"/>
                      <a:round/>
                      <a:headEnd type="none" w="med" len="med"/>
                      <a:tailEnd type="none" w="med" len="med"/>
                    </a:lnR>
                    <a:lnT>
                      <a:noFill/>
                    </a:lnT>
                    <a:lnB w="12700" cap="flat" cmpd="sng" algn="ctr">
                      <a:solidFill>
                        <a:srgbClr val="CCCCCC"/>
                      </a:solidFill>
                      <a:prstDash val="solid"/>
                      <a:round/>
                      <a:headEnd type="none" w="med" len="med"/>
                      <a:tailEnd type="none" w="med" len="med"/>
                    </a:lnB>
                    <a:solidFill>
                      <a:srgbClr val="2B617B"/>
                    </a:solidFill>
                  </a:tcPr>
                </a:tc>
              </a:tr>
              <a:tr h="609199">
                <a:tc>
                  <a:txBody>
                    <a:bodyPr/>
                    <a:lstStyle/>
                    <a:p>
                      <a:pPr marL="0" marR="0" fontAlgn="base">
                        <a:lnSpc>
                          <a:spcPts val="1800"/>
                        </a:lnSpc>
                        <a:spcBef>
                          <a:spcPts val="0"/>
                        </a:spcBef>
                        <a:spcAft>
                          <a:spcPts val="0"/>
                        </a:spcAft>
                      </a:pPr>
                      <a:r>
                        <a:rPr lang="en-US" sz="1400" b="1" dirty="0">
                          <a:solidFill>
                            <a:srgbClr val="444444"/>
                          </a:solidFill>
                          <a:effectLst/>
                          <a:latin typeface="Verdana"/>
                          <a:ea typeface="Times New Roman"/>
                          <a:cs typeface="Times New Roman"/>
                        </a:rPr>
                        <a:t>Early Aggressive Behavior</a:t>
                      </a:r>
                      <a:endParaRPr lang="en-US" sz="1400" b="1" dirty="0">
                        <a:effectLst/>
                        <a:latin typeface="Calibri"/>
                        <a:ea typeface="MS Mincho"/>
                        <a:cs typeface="Times New Roman"/>
                      </a:endParaRPr>
                    </a:p>
                  </a:txBody>
                  <a:tcPr marL="95250" marR="95250" marT="76200" marB="76200">
                    <a:lnL w="12700" cap="flat" cmpd="sng" algn="ctr">
                      <a:solidFill>
                        <a:srgbClr val="CACACA"/>
                      </a:solidFill>
                      <a:prstDash val="solid"/>
                      <a:round/>
                      <a:headEnd type="none" w="med" len="med"/>
                      <a:tailEnd type="none" w="med" len="med"/>
                    </a:lnL>
                    <a:lnR w="12700" cap="flat" cmpd="sng" algn="ctr">
                      <a:solidFill>
                        <a:srgbClr val="CACACA"/>
                      </a:solidFill>
                      <a:prstDash val="solid"/>
                      <a:round/>
                      <a:headEnd type="none" w="med" len="med"/>
                      <a:tailEnd type="none" w="med" len="med"/>
                    </a:lnR>
                    <a:lnT w="12700" cap="flat" cmpd="sng" algn="ctr">
                      <a:solidFill>
                        <a:srgbClr val="CCCCCC"/>
                      </a:solidFill>
                      <a:prstDash val="solid"/>
                      <a:round/>
                      <a:headEnd type="none" w="med" len="med"/>
                      <a:tailEnd type="none" w="med" len="med"/>
                    </a:lnT>
                    <a:lnB>
                      <a:noFill/>
                    </a:lnB>
                    <a:solidFill>
                      <a:srgbClr val="E6F3FB"/>
                    </a:solidFill>
                  </a:tcPr>
                </a:tc>
                <a:tc>
                  <a:txBody>
                    <a:bodyPr/>
                    <a:lstStyle/>
                    <a:p>
                      <a:pPr marL="0" marR="0" fontAlgn="base">
                        <a:lnSpc>
                          <a:spcPts val="1800"/>
                        </a:lnSpc>
                        <a:spcBef>
                          <a:spcPts val="0"/>
                        </a:spcBef>
                        <a:spcAft>
                          <a:spcPts val="0"/>
                        </a:spcAft>
                      </a:pPr>
                      <a:r>
                        <a:rPr lang="en-US" sz="1400" b="1" dirty="0">
                          <a:solidFill>
                            <a:srgbClr val="444444"/>
                          </a:solidFill>
                          <a:effectLst/>
                          <a:latin typeface="Verdana"/>
                          <a:ea typeface="Times New Roman"/>
                          <a:cs typeface="Times New Roman"/>
                        </a:rPr>
                        <a:t>Individual</a:t>
                      </a:r>
                      <a:endParaRPr lang="en-US" sz="1400" b="1" dirty="0">
                        <a:effectLst/>
                        <a:latin typeface="Calibri"/>
                        <a:ea typeface="MS Mincho"/>
                        <a:cs typeface="Times New Roman"/>
                      </a:endParaRPr>
                    </a:p>
                  </a:txBody>
                  <a:tcPr marL="95250" marR="95250" marT="76200" marB="76200">
                    <a:lnL w="12700" cap="flat" cmpd="sng" algn="ctr">
                      <a:solidFill>
                        <a:srgbClr val="CACACA"/>
                      </a:solidFill>
                      <a:prstDash val="solid"/>
                      <a:round/>
                      <a:headEnd type="none" w="med" len="med"/>
                      <a:tailEnd type="none" w="med" len="med"/>
                    </a:lnL>
                    <a:lnR w="12700" cap="flat" cmpd="sng" algn="ctr">
                      <a:solidFill>
                        <a:srgbClr val="CACACA"/>
                      </a:solidFill>
                      <a:prstDash val="solid"/>
                      <a:round/>
                      <a:headEnd type="none" w="med" len="med"/>
                      <a:tailEnd type="none" w="med" len="med"/>
                    </a:lnR>
                    <a:lnT w="12700" cap="flat" cmpd="sng" algn="ctr">
                      <a:solidFill>
                        <a:srgbClr val="CCCCCC"/>
                      </a:solidFill>
                      <a:prstDash val="solid"/>
                      <a:round/>
                      <a:headEnd type="none" w="med" len="med"/>
                      <a:tailEnd type="none" w="med" len="med"/>
                    </a:lnT>
                    <a:lnB>
                      <a:noFill/>
                    </a:lnB>
                    <a:solidFill>
                      <a:srgbClr val="E6F3FB"/>
                    </a:solidFill>
                  </a:tcPr>
                </a:tc>
                <a:tc>
                  <a:txBody>
                    <a:bodyPr/>
                    <a:lstStyle/>
                    <a:p>
                      <a:pPr marL="0" marR="0" fontAlgn="base">
                        <a:lnSpc>
                          <a:spcPts val="1800"/>
                        </a:lnSpc>
                        <a:spcBef>
                          <a:spcPts val="0"/>
                        </a:spcBef>
                        <a:spcAft>
                          <a:spcPts val="0"/>
                        </a:spcAft>
                      </a:pPr>
                      <a:r>
                        <a:rPr lang="en-US" sz="1400" b="1">
                          <a:solidFill>
                            <a:srgbClr val="444444"/>
                          </a:solidFill>
                          <a:effectLst/>
                          <a:latin typeface="Verdana"/>
                          <a:ea typeface="Times New Roman"/>
                          <a:cs typeface="Times New Roman"/>
                        </a:rPr>
                        <a:t>Self-Control</a:t>
                      </a:r>
                      <a:endParaRPr lang="en-US" sz="1400" b="1">
                        <a:effectLst/>
                        <a:latin typeface="Calibri"/>
                        <a:ea typeface="MS Mincho"/>
                        <a:cs typeface="Times New Roman"/>
                      </a:endParaRPr>
                    </a:p>
                  </a:txBody>
                  <a:tcPr marL="95250" marR="95250" marT="76200" marB="76200">
                    <a:lnL w="12700" cap="flat" cmpd="sng" algn="ctr">
                      <a:solidFill>
                        <a:srgbClr val="CACACA"/>
                      </a:solidFill>
                      <a:prstDash val="solid"/>
                      <a:round/>
                      <a:headEnd type="none" w="med" len="med"/>
                      <a:tailEnd type="none" w="med" len="med"/>
                    </a:lnL>
                    <a:lnR w="12700" cap="flat" cmpd="sng" algn="ctr">
                      <a:solidFill>
                        <a:srgbClr val="CACACA"/>
                      </a:solidFill>
                      <a:prstDash val="solid"/>
                      <a:round/>
                      <a:headEnd type="none" w="med" len="med"/>
                      <a:tailEnd type="none" w="med" len="med"/>
                    </a:lnR>
                    <a:lnT w="12700" cap="flat" cmpd="sng" algn="ctr">
                      <a:solidFill>
                        <a:srgbClr val="CCCCCC"/>
                      </a:solidFill>
                      <a:prstDash val="solid"/>
                      <a:round/>
                      <a:headEnd type="none" w="med" len="med"/>
                      <a:tailEnd type="none" w="med" len="med"/>
                    </a:lnT>
                    <a:lnB>
                      <a:noFill/>
                    </a:lnB>
                    <a:solidFill>
                      <a:srgbClr val="E6F3FB"/>
                    </a:solidFill>
                  </a:tcPr>
                </a:tc>
              </a:tr>
              <a:tr h="609199">
                <a:tc>
                  <a:txBody>
                    <a:bodyPr/>
                    <a:lstStyle/>
                    <a:p>
                      <a:pPr marL="0" marR="0" fontAlgn="base">
                        <a:lnSpc>
                          <a:spcPts val="1800"/>
                        </a:lnSpc>
                        <a:spcBef>
                          <a:spcPts val="0"/>
                        </a:spcBef>
                        <a:spcAft>
                          <a:spcPts val="0"/>
                        </a:spcAft>
                      </a:pPr>
                      <a:r>
                        <a:rPr lang="en-US" sz="1400" b="1">
                          <a:solidFill>
                            <a:srgbClr val="444444"/>
                          </a:solidFill>
                          <a:effectLst/>
                          <a:latin typeface="Verdana"/>
                          <a:ea typeface="Times New Roman"/>
                          <a:cs typeface="Times New Roman"/>
                        </a:rPr>
                        <a:t>Lack of Parental Supervision</a:t>
                      </a:r>
                      <a:endParaRPr lang="en-US" sz="1400" b="1">
                        <a:effectLst/>
                        <a:latin typeface="Calibri"/>
                        <a:ea typeface="MS Mincho"/>
                        <a:cs typeface="Times New Roman"/>
                      </a:endParaRPr>
                    </a:p>
                  </a:txBody>
                  <a:tcPr marL="95250" marR="95250" marT="76200" marB="76200">
                    <a:lnL w="12700" cap="flat" cmpd="sng" algn="ctr">
                      <a:solidFill>
                        <a:srgbClr val="CACACA"/>
                      </a:solidFill>
                      <a:prstDash val="solid"/>
                      <a:round/>
                      <a:headEnd type="none" w="med" len="med"/>
                      <a:tailEnd type="none" w="med" len="med"/>
                    </a:lnL>
                    <a:lnR w="12700" cap="flat" cmpd="sng" algn="ctr">
                      <a:solidFill>
                        <a:srgbClr val="CACACA"/>
                      </a:solidFill>
                      <a:prstDash val="solid"/>
                      <a:round/>
                      <a:headEnd type="none" w="med" len="med"/>
                      <a:tailEnd type="none" w="med" len="med"/>
                    </a:lnR>
                    <a:lnT>
                      <a:noFill/>
                    </a:lnT>
                    <a:lnB>
                      <a:noFill/>
                    </a:lnB>
                    <a:solidFill>
                      <a:srgbClr val="FBFBFB"/>
                    </a:solidFill>
                  </a:tcPr>
                </a:tc>
                <a:tc>
                  <a:txBody>
                    <a:bodyPr/>
                    <a:lstStyle/>
                    <a:p>
                      <a:pPr marL="0" marR="0" fontAlgn="base">
                        <a:lnSpc>
                          <a:spcPts val="1800"/>
                        </a:lnSpc>
                        <a:spcBef>
                          <a:spcPts val="0"/>
                        </a:spcBef>
                        <a:spcAft>
                          <a:spcPts val="0"/>
                        </a:spcAft>
                      </a:pPr>
                      <a:r>
                        <a:rPr lang="en-US" sz="1400" b="1" dirty="0">
                          <a:solidFill>
                            <a:srgbClr val="444444"/>
                          </a:solidFill>
                          <a:effectLst/>
                          <a:latin typeface="Verdana"/>
                          <a:ea typeface="Times New Roman"/>
                          <a:cs typeface="Times New Roman"/>
                        </a:rPr>
                        <a:t>Family</a:t>
                      </a:r>
                      <a:endParaRPr lang="en-US" sz="1400" b="1" dirty="0">
                        <a:effectLst/>
                        <a:latin typeface="Calibri"/>
                        <a:ea typeface="MS Mincho"/>
                        <a:cs typeface="Times New Roman"/>
                      </a:endParaRPr>
                    </a:p>
                  </a:txBody>
                  <a:tcPr marL="95250" marR="95250" marT="76200" marB="76200">
                    <a:lnL w="12700" cap="flat" cmpd="sng" algn="ctr">
                      <a:solidFill>
                        <a:srgbClr val="CACACA"/>
                      </a:solidFill>
                      <a:prstDash val="solid"/>
                      <a:round/>
                      <a:headEnd type="none" w="med" len="med"/>
                      <a:tailEnd type="none" w="med" len="med"/>
                    </a:lnL>
                    <a:lnR w="12700" cap="flat" cmpd="sng" algn="ctr">
                      <a:solidFill>
                        <a:srgbClr val="CACACA"/>
                      </a:solidFill>
                      <a:prstDash val="solid"/>
                      <a:round/>
                      <a:headEnd type="none" w="med" len="med"/>
                      <a:tailEnd type="none" w="med" len="med"/>
                    </a:lnR>
                    <a:lnT>
                      <a:noFill/>
                    </a:lnT>
                    <a:lnB>
                      <a:noFill/>
                    </a:lnB>
                    <a:solidFill>
                      <a:srgbClr val="FBFBFB"/>
                    </a:solidFill>
                  </a:tcPr>
                </a:tc>
                <a:tc>
                  <a:txBody>
                    <a:bodyPr/>
                    <a:lstStyle/>
                    <a:p>
                      <a:pPr marL="0" marR="0" fontAlgn="base">
                        <a:lnSpc>
                          <a:spcPts val="1800"/>
                        </a:lnSpc>
                        <a:spcBef>
                          <a:spcPts val="0"/>
                        </a:spcBef>
                        <a:spcAft>
                          <a:spcPts val="0"/>
                        </a:spcAft>
                      </a:pPr>
                      <a:r>
                        <a:rPr lang="en-US" sz="1400" b="1">
                          <a:solidFill>
                            <a:srgbClr val="444444"/>
                          </a:solidFill>
                          <a:effectLst/>
                          <a:latin typeface="Verdana"/>
                          <a:ea typeface="Times New Roman"/>
                          <a:cs typeface="Times New Roman"/>
                        </a:rPr>
                        <a:t>Parental Monitoring</a:t>
                      </a:r>
                      <a:endParaRPr lang="en-US" sz="1400" b="1">
                        <a:effectLst/>
                        <a:latin typeface="Calibri"/>
                        <a:ea typeface="MS Mincho"/>
                        <a:cs typeface="Times New Roman"/>
                      </a:endParaRPr>
                    </a:p>
                  </a:txBody>
                  <a:tcPr marL="95250" marR="95250" marT="76200" marB="76200">
                    <a:lnL w="12700" cap="flat" cmpd="sng" algn="ctr">
                      <a:solidFill>
                        <a:srgbClr val="CACACA"/>
                      </a:solidFill>
                      <a:prstDash val="solid"/>
                      <a:round/>
                      <a:headEnd type="none" w="med" len="med"/>
                      <a:tailEnd type="none" w="med" len="med"/>
                    </a:lnL>
                    <a:lnR w="12700" cap="flat" cmpd="sng" algn="ctr">
                      <a:solidFill>
                        <a:srgbClr val="CACACA"/>
                      </a:solidFill>
                      <a:prstDash val="solid"/>
                      <a:round/>
                      <a:headEnd type="none" w="med" len="med"/>
                      <a:tailEnd type="none" w="med" len="med"/>
                    </a:lnR>
                    <a:lnT>
                      <a:noFill/>
                    </a:lnT>
                    <a:lnB>
                      <a:noFill/>
                    </a:lnB>
                    <a:solidFill>
                      <a:srgbClr val="FBFBFB"/>
                    </a:solidFill>
                  </a:tcPr>
                </a:tc>
              </a:tr>
              <a:tr h="609199">
                <a:tc>
                  <a:txBody>
                    <a:bodyPr/>
                    <a:lstStyle/>
                    <a:p>
                      <a:pPr marL="0" marR="0" fontAlgn="base">
                        <a:lnSpc>
                          <a:spcPts val="1800"/>
                        </a:lnSpc>
                        <a:spcBef>
                          <a:spcPts val="0"/>
                        </a:spcBef>
                        <a:spcAft>
                          <a:spcPts val="0"/>
                        </a:spcAft>
                      </a:pPr>
                      <a:r>
                        <a:rPr lang="en-US" sz="1400" b="1">
                          <a:solidFill>
                            <a:srgbClr val="444444"/>
                          </a:solidFill>
                          <a:effectLst/>
                          <a:latin typeface="Verdana"/>
                          <a:ea typeface="Times New Roman"/>
                          <a:cs typeface="Times New Roman"/>
                        </a:rPr>
                        <a:t>Substance Abuse</a:t>
                      </a:r>
                      <a:endParaRPr lang="en-US" sz="1400" b="1">
                        <a:effectLst/>
                        <a:latin typeface="Calibri"/>
                        <a:ea typeface="MS Mincho"/>
                        <a:cs typeface="Times New Roman"/>
                      </a:endParaRPr>
                    </a:p>
                  </a:txBody>
                  <a:tcPr marL="95250" marR="95250" marT="76200" marB="76200">
                    <a:lnL w="12700" cap="flat" cmpd="sng" algn="ctr">
                      <a:solidFill>
                        <a:srgbClr val="CACACA"/>
                      </a:solidFill>
                      <a:prstDash val="solid"/>
                      <a:round/>
                      <a:headEnd type="none" w="med" len="med"/>
                      <a:tailEnd type="none" w="med" len="med"/>
                    </a:lnL>
                    <a:lnR w="12700" cap="flat" cmpd="sng" algn="ctr">
                      <a:solidFill>
                        <a:srgbClr val="CACACA"/>
                      </a:solidFill>
                      <a:prstDash val="solid"/>
                      <a:round/>
                      <a:headEnd type="none" w="med" len="med"/>
                      <a:tailEnd type="none" w="med" len="med"/>
                    </a:lnR>
                    <a:lnT>
                      <a:noFill/>
                    </a:lnT>
                    <a:lnB>
                      <a:noFill/>
                    </a:lnB>
                    <a:solidFill>
                      <a:srgbClr val="E6F3FB"/>
                    </a:solidFill>
                  </a:tcPr>
                </a:tc>
                <a:tc>
                  <a:txBody>
                    <a:bodyPr/>
                    <a:lstStyle/>
                    <a:p>
                      <a:pPr marL="0" marR="0" fontAlgn="base">
                        <a:lnSpc>
                          <a:spcPts val="1800"/>
                        </a:lnSpc>
                        <a:spcBef>
                          <a:spcPts val="0"/>
                        </a:spcBef>
                        <a:spcAft>
                          <a:spcPts val="0"/>
                        </a:spcAft>
                      </a:pPr>
                      <a:r>
                        <a:rPr lang="en-US" sz="1400" b="1" dirty="0">
                          <a:solidFill>
                            <a:srgbClr val="444444"/>
                          </a:solidFill>
                          <a:effectLst/>
                          <a:latin typeface="Verdana"/>
                          <a:ea typeface="Times New Roman"/>
                          <a:cs typeface="Times New Roman"/>
                        </a:rPr>
                        <a:t>Peer</a:t>
                      </a:r>
                      <a:endParaRPr lang="en-US" sz="1400" b="1" dirty="0">
                        <a:effectLst/>
                        <a:latin typeface="Calibri"/>
                        <a:ea typeface="MS Mincho"/>
                        <a:cs typeface="Times New Roman"/>
                      </a:endParaRPr>
                    </a:p>
                  </a:txBody>
                  <a:tcPr marL="95250" marR="95250" marT="76200" marB="76200">
                    <a:lnL w="12700" cap="flat" cmpd="sng" algn="ctr">
                      <a:solidFill>
                        <a:srgbClr val="CACACA"/>
                      </a:solidFill>
                      <a:prstDash val="solid"/>
                      <a:round/>
                      <a:headEnd type="none" w="med" len="med"/>
                      <a:tailEnd type="none" w="med" len="med"/>
                    </a:lnL>
                    <a:lnR w="12700" cap="flat" cmpd="sng" algn="ctr">
                      <a:solidFill>
                        <a:srgbClr val="CACACA"/>
                      </a:solidFill>
                      <a:prstDash val="solid"/>
                      <a:round/>
                      <a:headEnd type="none" w="med" len="med"/>
                      <a:tailEnd type="none" w="med" len="med"/>
                    </a:lnR>
                    <a:lnT>
                      <a:noFill/>
                    </a:lnT>
                    <a:lnB>
                      <a:noFill/>
                    </a:lnB>
                    <a:solidFill>
                      <a:srgbClr val="E6F3FB"/>
                    </a:solidFill>
                  </a:tcPr>
                </a:tc>
                <a:tc>
                  <a:txBody>
                    <a:bodyPr/>
                    <a:lstStyle/>
                    <a:p>
                      <a:pPr marL="0" marR="0" fontAlgn="base">
                        <a:lnSpc>
                          <a:spcPts val="1800"/>
                        </a:lnSpc>
                        <a:spcBef>
                          <a:spcPts val="0"/>
                        </a:spcBef>
                        <a:spcAft>
                          <a:spcPts val="0"/>
                        </a:spcAft>
                      </a:pPr>
                      <a:r>
                        <a:rPr lang="en-US" sz="1400" b="1" dirty="0">
                          <a:solidFill>
                            <a:srgbClr val="444444"/>
                          </a:solidFill>
                          <a:effectLst/>
                          <a:latin typeface="Verdana"/>
                          <a:ea typeface="Times New Roman"/>
                          <a:cs typeface="Times New Roman"/>
                        </a:rPr>
                        <a:t>Academic Competence</a:t>
                      </a:r>
                      <a:endParaRPr lang="en-US" sz="1400" b="1" dirty="0">
                        <a:effectLst/>
                        <a:latin typeface="Calibri"/>
                        <a:ea typeface="MS Mincho"/>
                        <a:cs typeface="Times New Roman"/>
                      </a:endParaRPr>
                    </a:p>
                  </a:txBody>
                  <a:tcPr marL="95250" marR="95250" marT="76200" marB="76200">
                    <a:lnL w="12700" cap="flat" cmpd="sng" algn="ctr">
                      <a:solidFill>
                        <a:srgbClr val="CACACA"/>
                      </a:solidFill>
                      <a:prstDash val="solid"/>
                      <a:round/>
                      <a:headEnd type="none" w="med" len="med"/>
                      <a:tailEnd type="none" w="med" len="med"/>
                    </a:lnL>
                    <a:lnR w="12700" cap="flat" cmpd="sng" algn="ctr">
                      <a:solidFill>
                        <a:srgbClr val="CACACA"/>
                      </a:solidFill>
                      <a:prstDash val="solid"/>
                      <a:round/>
                      <a:headEnd type="none" w="med" len="med"/>
                      <a:tailEnd type="none" w="med" len="med"/>
                    </a:lnR>
                    <a:lnT>
                      <a:noFill/>
                    </a:lnT>
                    <a:lnB>
                      <a:noFill/>
                    </a:lnB>
                    <a:solidFill>
                      <a:srgbClr val="E6F3FB"/>
                    </a:solidFill>
                  </a:tcPr>
                </a:tc>
              </a:tr>
              <a:tr h="609199">
                <a:tc>
                  <a:txBody>
                    <a:bodyPr/>
                    <a:lstStyle/>
                    <a:p>
                      <a:pPr marL="0" marR="0" fontAlgn="base">
                        <a:lnSpc>
                          <a:spcPts val="1800"/>
                        </a:lnSpc>
                        <a:spcBef>
                          <a:spcPts val="0"/>
                        </a:spcBef>
                        <a:spcAft>
                          <a:spcPts val="0"/>
                        </a:spcAft>
                      </a:pPr>
                      <a:r>
                        <a:rPr lang="en-US" sz="1400" b="1">
                          <a:solidFill>
                            <a:srgbClr val="444444"/>
                          </a:solidFill>
                          <a:effectLst/>
                          <a:latin typeface="Verdana"/>
                          <a:ea typeface="Times New Roman"/>
                          <a:cs typeface="Times New Roman"/>
                        </a:rPr>
                        <a:t>Drug Availability</a:t>
                      </a:r>
                      <a:endParaRPr lang="en-US" sz="1400" b="1">
                        <a:effectLst/>
                        <a:latin typeface="Calibri"/>
                        <a:ea typeface="MS Mincho"/>
                        <a:cs typeface="Times New Roman"/>
                      </a:endParaRPr>
                    </a:p>
                  </a:txBody>
                  <a:tcPr marL="95250" marR="95250" marT="76200" marB="76200">
                    <a:lnL w="12700" cap="flat" cmpd="sng" algn="ctr">
                      <a:solidFill>
                        <a:srgbClr val="CACACA"/>
                      </a:solidFill>
                      <a:prstDash val="solid"/>
                      <a:round/>
                      <a:headEnd type="none" w="med" len="med"/>
                      <a:tailEnd type="none" w="med" len="med"/>
                    </a:lnL>
                    <a:lnR w="12700" cap="flat" cmpd="sng" algn="ctr">
                      <a:solidFill>
                        <a:srgbClr val="CACACA"/>
                      </a:solidFill>
                      <a:prstDash val="solid"/>
                      <a:round/>
                      <a:headEnd type="none" w="med" len="med"/>
                      <a:tailEnd type="none" w="med" len="med"/>
                    </a:lnR>
                    <a:lnT>
                      <a:noFill/>
                    </a:lnT>
                    <a:lnB>
                      <a:noFill/>
                    </a:lnB>
                    <a:solidFill>
                      <a:srgbClr val="FBFBFB"/>
                    </a:solidFill>
                  </a:tcPr>
                </a:tc>
                <a:tc>
                  <a:txBody>
                    <a:bodyPr/>
                    <a:lstStyle/>
                    <a:p>
                      <a:pPr marL="0" marR="0" fontAlgn="base">
                        <a:lnSpc>
                          <a:spcPts val="1800"/>
                        </a:lnSpc>
                        <a:spcBef>
                          <a:spcPts val="0"/>
                        </a:spcBef>
                        <a:spcAft>
                          <a:spcPts val="0"/>
                        </a:spcAft>
                      </a:pPr>
                      <a:r>
                        <a:rPr lang="en-US" sz="1400" b="1">
                          <a:solidFill>
                            <a:srgbClr val="444444"/>
                          </a:solidFill>
                          <a:effectLst/>
                          <a:latin typeface="Verdana"/>
                          <a:ea typeface="Times New Roman"/>
                          <a:cs typeface="Times New Roman"/>
                        </a:rPr>
                        <a:t>School</a:t>
                      </a:r>
                      <a:endParaRPr lang="en-US" sz="1400" b="1">
                        <a:effectLst/>
                        <a:latin typeface="Calibri"/>
                        <a:ea typeface="MS Mincho"/>
                        <a:cs typeface="Times New Roman"/>
                      </a:endParaRPr>
                    </a:p>
                  </a:txBody>
                  <a:tcPr marL="95250" marR="95250" marT="76200" marB="76200">
                    <a:lnL w="12700" cap="flat" cmpd="sng" algn="ctr">
                      <a:solidFill>
                        <a:srgbClr val="CACACA"/>
                      </a:solidFill>
                      <a:prstDash val="solid"/>
                      <a:round/>
                      <a:headEnd type="none" w="med" len="med"/>
                      <a:tailEnd type="none" w="med" len="med"/>
                    </a:lnL>
                    <a:lnR w="12700" cap="flat" cmpd="sng" algn="ctr">
                      <a:solidFill>
                        <a:srgbClr val="CACACA"/>
                      </a:solidFill>
                      <a:prstDash val="solid"/>
                      <a:round/>
                      <a:headEnd type="none" w="med" len="med"/>
                      <a:tailEnd type="none" w="med" len="med"/>
                    </a:lnR>
                    <a:lnT>
                      <a:noFill/>
                    </a:lnT>
                    <a:lnB>
                      <a:noFill/>
                    </a:lnB>
                    <a:solidFill>
                      <a:srgbClr val="FBFBFB"/>
                    </a:solidFill>
                  </a:tcPr>
                </a:tc>
                <a:tc>
                  <a:txBody>
                    <a:bodyPr/>
                    <a:lstStyle/>
                    <a:p>
                      <a:pPr marL="0" marR="0" fontAlgn="base">
                        <a:lnSpc>
                          <a:spcPts val="1800"/>
                        </a:lnSpc>
                        <a:spcBef>
                          <a:spcPts val="0"/>
                        </a:spcBef>
                        <a:spcAft>
                          <a:spcPts val="0"/>
                        </a:spcAft>
                      </a:pPr>
                      <a:r>
                        <a:rPr lang="en-US" sz="1400" b="1" dirty="0">
                          <a:solidFill>
                            <a:srgbClr val="444444"/>
                          </a:solidFill>
                          <a:effectLst/>
                          <a:latin typeface="Verdana"/>
                          <a:ea typeface="Times New Roman"/>
                          <a:cs typeface="Times New Roman"/>
                        </a:rPr>
                        <a:t>Anti-drug Use Policies</a:t>
                      </a:r>
                      <a:endParaRPr lang="en-US" sz="1400" b="1" dirty="0">
                        <a:effectLst/>
                        <a:latin typeface="Calibri"/>
                        <a:ea typeface="MS Mincho"/>
                        <a:cs typeface="Times New Roman"/>
                      </a:endParaRPr>
                    </a:p>
                  </a:txBody>
                  <a:tcPr marL="95250" marR="95250" marT="76200" marB="76200">
                    <a:lnL w="12700" cap="flat" cmpd="sng" algn="ctr">
                      <a:solidFill>
                        <a:srgbClr val="CACACA"/>
                      </a:solidFill>
                      <a:prstDash val="solid"/>
                      <a:round/>
                      <a:headEnd type="none" w="med" len="med"/>
                      <a:tailEnd type="none" w="med" len="med"/>
                    </a:lnL>
                    <a:lnR w="12700" cap="flat" cmpd="sng" algn="ctr">
                      <a:solidFill>
                        <a:srgbClr val="CACACA"/>
                      </a:solidFill>
                      <a:prstDash val="solid"/>
                      <a:round/>
                      <a:headEnd type="none" w="med" len="med"/>
                      <a:tailEnd type="none" w="med" len="med"/>
                    </a:lnR>
                    <a:lnT>
                      <a:noFill/>
                    </a:lnT>
                    <a:lnB>
                      <a:noFill/>
                    </a:lnB>
                    <a:solidFill>
                      <a:srgbClr val="FBFBFB"/>
                    </a:solidFill>
                  </a:tcPr>
                </a:tc>
              </a:tr>
              <a:tr h="609199">
                <a:tc>
                  <a:txBody>
                    <a:bodyPr/>
                    <a:lstStyle/>
                    <a:p>
                      <a:pPr marL="0" marR="0" fontAlgn="base">
                        <a:lnSpc>
                          <a:spcPts val="1800"/>
                        </a:lnSpc>
                        <a:spcBef>
                          <a:spcPts val="0"/>
                        </a:spcBef>
                        <a:spcAft>
                          <a:spcPts val="0"/>
                        </a:spcAft>
                      </a:pPr>
                      <a:r>
                        <a:rPr lang="en-US" sz="1400" b="1">
                          <a:solidFill>
                            <a:srgbClr val="444444"/>
                          </a:solidFill>
                          <a:effectLst/>
                          <a:latin typeface="Verdana"/>
                          <a:ea typeface="Times New Roman"/>
                          <a:cs typeface="Times New Roman"/>
                        </a:rPr>
                        <a:t>Poverty</a:t>
                      </a:r>
                      <a:endParaRPr lang="en-US" sz="1400" b="1">
                        <a:effectLst/>
                        <a:latin typeface="Calibri"/>
                        <a:ea typeface="MS Mincho"/>
                        <a:cs typeface="Times New Roman"/>
                      </a:endParaRPr>
                    </a:p>
                  </a:txBody>
                  <a:tcPr marL="95250" marR="95250" marT="76200" marB="76200">
                    <a:lnL w="12700" cap="flat" cmpd="sng" algn="ctr">
                      <a:solidFill>
                        <a:srgbClr val="CACACA"/>
                      </a:solidFill>
                      <a:prstDash val="solid"/>
                      <a:round/>
                      <a:headEnd type="none" w="med" len="med"/>
                      <a:tailEnd type="none" w="med" len="med"/>
                    </a:lnL>
                    <a:lnR w="12700" cap="flat" cmpd="sng" algn="ctr">
                      <a:solidFill>
                        <a:srgbClr val="CACACA"/>
                      </a:solidFill>
                      <a:prstDash val="solid"/>
                      <a:round/>
                      <a:headEnd type="none" w="med" len="med"/>
                      <a:tailEnd type="none" w="med" len="med"/>
                    </a:lnR>
                    <a:lnT>
                      <a:noFill/>
                    </a:lnT>
                    <a:lnB>
                      <a:noFill/>
                    </a:lnB>
                    <a:solidFill>
                      <a:srgbClr val="E6F3FB"/>
                    </a:solidFill>
                  </a:tcPr>
                </a:tc>
                <a:tc>
                  <a:txBody>
                    <a:bodyPr/>
                    <a:lstStyle/>
                    <a:p>
                      <a:pPr marL="0" marR="0" fontAlgn="base">
                        <a:lnSpc>
                          <a:spcPts val="1800"/>
                        </a:lnSpc>
                        <a:spcBef>
                          <a:spcPts val="0"/>
                        </a:spcBef>
                        <a:spcAft>
                          <a:spcPts val="0"/>
                        </a:spcAft>
                      </a:pPr>
                      <a:r>
                        <a:rPr lang="en-US" sz="1400" b="1">
                          <a:solidFill>
                            <a:srgbClr val="444444"/>
                          </a:solidFill>
                          <a:effectLst/>
                          <a:latin typeface="Verdana"/>
                          <a:ea typeface="Times New Roman"/>
                          <a:cs typeface="Times New Roman"/>
                        </a:rPr>
                        <a:t>Community</a:t>
                      </a:r>
                      <a:endParaRPr lang="en-US" sz="1400" b="1">
                        <a:effectLst/>
                        <a:latin typeface="Calibri"/>
                        <a:ea typeface="MS Mincho"/>
                        <a:cs typeface="Times New Roman"/>
                      </a:endParaRPr>
                    </a:p>
                  </a:txBody>
                  <a:tcPr marL="95250" marR="95250" marT="76200" marB="76200">
                    <a:lnL w="12700" cap="flat" cmpd="sng" algn="ctr">
                      <a:solidFill>
                        <a:srgbClr val="CACACA"/>
                      </a:solidFill>
                      <a:prstDash val="solid"/>
                      <a:round/>
                      <a:headEnd type="none" w="med" len="med"/>
                      <a:tailEnd type="none" w="med" len="med"/>
                    </a:lnL>
                    <a:lnR w="12700" cap="flat" cmpd="sng" algn="ctr">
                      <a:solidFill>
                        <a:srgbClr val="CACACA"/>
                      </a:solidFill>
                      <a:prstDash val="solid"/>
                      <a:round/>
                      <a:headEnd type="none" w="med" len="med"/>
                      <a:tailEnd type="none" w="med" len="med"/>
                    </a:lnR>
                    <a:lnT>
                      <a:noFill/>
                    </a:lnT>
                    <a:lnB>
                      <a:noFill/>
                    </a:lnB>
                    <a:solidFill>
                      <a:srgbClr val="E6F3FB"/>
                    </a:solidFill>
                  </a:tcPr>
                </a:tc>
                <a:tc>
                  <a:txBody>
                    <a:bodyPr/>
                    <a:lstStyle/>
                    <a:p>
                      <a:pPr marL="0" marR="0" fontAlgn="base">
                        <a:lnSpc>
                          <a:spcPts val="1800"/>
                        </a:lnSpc>
                        <a:spcBef>
                          <a:spcPts val="0"/>
                        </a:spcBef>
                        <a:spcAft>
                          <a:spcPts val="0"/>
                        </a:spcAft>
                      </a:pPr>
                      <a:r>
                        <a:rPr lang="en-US" sz="1400" b="1" dirty="0">
                          <a:solidFill>
                            <a:srgbClr val="444444"/>
                          </a:solidFill>
                          <a:effectLst/>
                          <a:latin typeface="Verdana"/>
                          <a:ea typeface="Times New Roman"/>
                          <a:cs typeface="Times New Roman"/>
                        </a:rPr>
                        <a:t>Strong Neighborhood Attachment</a:t>
                      </a:r>
                      <a:endParaRPr lang="en-US" sz="1400" b="1" dirty="0">
                        <a:effectLst/>
                        <a:latin typeface="Calibri"/>
                        <a:ea typeface="MS Mincho"/>
                        <a:cs typeface="Times New Roman"/>
                      </a:endParaRPr>
                    </a:p>
                  </a:txBody>
                  <a:tcPr marL="95250" marR="95250" marT="76200" marB="76200">
                    <a:lnL w="12700" cap="flat" cmpd="sng" algn="ctr">
                      <a:solidFill>
                        <a:srgbClr val="CACACA"/>
                      </a:solidFill>
                      <a:prstDash val="solid"/>
                      <a:round/>
                      <a:headEnd type="none" w="med" len="med"/>
                      <a:tailEnd type="none" w="med" len="med"/>
                    </a:lnL>
                    <a:lnR w="12700" cap="flat" cmpd="sng" algn="ctr">
                      <a:solidFill>
                        <a:srgbClr val="CACACA"/>
                      </a:solidFill>
                      <a:prstDash val="solid"/>
                      <a:round/>
                      <a:headEnd type="none" w="med" len="med"/>
                      <a:tailEnd type="none" w="med" len="med"/>
                    </a:lnR>
                    <a:lnT>
                      <a:noFill/>
                    </a:lnT>
                    <a:lnB>
                      <a:noFill/>
                    </a:lnB>
                    <a:solidFill>
                      <a:srgbClr val="E6F3FB"/>
                    </a:solidFill>
                  </a:tcPr>
                </a:tc>
              </a:tr>
            </a:tbl>
          </a:graphicData>
        </a:graphic>
      </p:graphicFrame>
    </p:spTree>
    <p:extLst>
      <p:ext uri="{BB962C8B-B14F-4D97-AF65-F5344CB8AC3E}">
        <p14:creationId xmlns:p14="http://schemas.microsoft.com/office/powerpoint/2010/main" val="90886238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ChangeArrowheads="1"/>
          </p:cNvSpPr>
          <p:nvPr/>
        </p:nvSpPr>
        <p:spPr bwMode="auto">
          <a:xfrm>
            <a:off x="2199819" y="86521"/>
            <a:ext cx="7239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r>
              <a:rPr lang="en-US" sz="3600" b="1" dirty="0" smtClean="0">
                <a:solidFill>
                  <a:srgbClr val="0070C0"/>
                </a:solidFill>
                <a:latin typeface="Arial Black" panose="020B0A04020102020204" pitchFamily="34" charset="0"/>
              </a:rPr>
              <a:t>Spectrum of Addiction</a:t>
            </a:r>
            <a:endParaRPr lang="en-US" sz="3200" b="1" dirty="0">
              <a:solidFill>
                <a:srgbClr val="0070C0"/>
              </a:solidFill>
              <a:latin typeface="Arial Black" panose="020B0A04020102020204" pitchFamily="34" charset="0"/>
            </a:endParaRPr>
          </a:p>
        </p:txBody>
      </p:sp>
      <p:sp>
        <p:nvSpPr>
          <p:cNvPr id="110595" name="Line 3"/>
          <p:cNvSpPr>
            <a:spLocks noChangeShapeType="1"/>
          </p:cNvSpPr>
          <p:nvPr/>
        </p:nvSpPr>
        <p:spPr bwMode="auto">
          <a:xfrm>
            <a:off x="1075420" y="3117849"/>
            <a:ext cx="8068579" cy="12702"/>
          </a:xfrm>
          <a:prstGeom prst="line">
            <a:avLst/>
          </a:prstGeom>
          <a:noFill/>
          <a:ln w="12700">
            <a:solidFill>
              <a:schemeClr val="tx1"/>
            </a:solidFill>
            <a:round/>
            <a:headEnd type="none" w="sm" len="sm"/>
            <a:tailEnd type="stealth" w="med" len="lg"/>
          </a:ln>
          <a:extLst>
            <a:ext uri="{909E8E84-426E-40DD-AFC4-6F175D3DCCD1}">
              <a14:hiddenFill xmlns:a14="http://schemas.microsoft.com/office/drawing/2010/main">
                <a:noFill/>
              </a14:hiddenFill>
            </a:ext>
          </a:extLst>
        </p:spPr>
        <p:txBody>
          <a:bodyPr wrap="none" anchor="ctr"/>
          <a:lstStyle/>
          <a:p>
            <a:endParaRPr lang="en-US"/>
          </a:p>
        </p:txBody>
      </p:sp>
      <p:sp>
        <p:nvSpPr>
          <p:cNvPr id="110598" name="AutoShape 6"/>
          <p:cNvSpPr>
            <a:spLocks noChangeArrowheads="1"/>
          </p:cNvSpPr>
          <p:nvPr/>
        </p:nvSpPr>
        <p:spPr bwMode="auto">
          <a:xfrm>
            <a:off x="1797956" y="1847851"/>
            <a:ext cx="292100" cy="1282700"/>
          </a:xfrm>
          <a:prstGeom prst="triangle">
            <a:avLst>
              <a:gd name="adj" fmla="val 49995"/>
            </a:avLst>
          </a:prstGeom>
          <a:solidFill>
            <a:schemeClr val="tx2"/>
          </a:solidFill>
          <a:ln w="12700">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p>
        </p:txBody>
      </p:sp>
      <p:sp>
        <p:nvSpPr>
          <p:cNvPr id="110599" name="AutoShape 7"/>
          <p:cNvSpPr>
            <a:spLocks noChangeArrowheads="1"/>
          </p:cNvSpPr>
          <p:nvPr/>
        </p:nvSpPr>
        <p:spPr bwMode="auto">
          <a:xfrm>
            <a:off x="2314575" y="2063750"/>
            <a:ext cx="368300" cy="1054100"/>
          </a:xfrm>
          <a:prstGeom prst="triangle">
            <a:avLst>
              <a:gd name="adj" fmla="val 43694"/>
            </a:avLst>
          </a:prstGeom>
          <a:solidFill>
            <a:schemeClr val="tx2"/>
          </a:solidFill>
          <a:ln w="12700">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p>
        </p:txBody>
      </p:sp>
      <p:sp>
        <p:nvSpPr>
          <p:cNvPr id="110600" name="AutoShape 8"/>
          <p:cNvSpPr>
            <a:spLocks noChangeArrowheads="1"/>
          </p:cNvSpPr>
          <p:nvPr/>
        </p:nvSpPr>
        <p:spPr bwMode="auto">
          <a:xfrm>
            <a:off x="2921000" y="1225549"/>
            <a:ext cx="292100" cy="1892300"/>
          </a:xfrm>
          <a:prstGeom prst="triangle">
            <a:avLst>
              <a:gd name="adj" fmla="val 42093"/>
            </a:avLst>
          </a:prstGeom>
          <a:solidFill>
            <a:schemeClr val="tx2"/>
          </a:solidFill>
          <a:ln w="12700">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p>
        </p:txBody>
      </p:sp>
      <p:sp>
        <p:nvSpPr>
          <p:cNvPr id="110601" name="AutoShape 9"/>
          <p:cNvSpPr>
            <a:spLocks noChangeArrowheads="1"/>
          </p:cNvSpPr>
          <p:nvPr/>
        </p:nvSpPr>
        <p:spPr bwMode="auto">
          <a:xfrm>
            <a:off x="3379558" y="2063750"/>
            <a:ext cx="368300" cy="1054100"/>
          </a:xfrm>
          <a:prstGeom prst="triangle">
            <a:avLst>
              <a:gd name="adj" fmla="val 43694"/>
            </a:avLst>
          </a:prstGeom>
          <a:solidFill>
            <a:schemeClr val="tx2"/>
          </a:solidFill>
          <a:ln w="12700">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p>
        </p:txBody>
      </p:sp>
      <p:sp>
        <p:nvSpPr>
          <p:cNvPr id="110602" name="Rectangle 10"/>
          <p:cNvSpPr>
            <a:spLocks noChangeArrowheads="1"/>
          </p:cNvSpPr>
          <p:nvPr/>
        </p:nvSpPr>
        <p:spPr bwMode="auto">
          <a:xfrm>
            <a:off x="1017157" y="3643243"/>
            <a:ext cx="2743200" cy="646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r>
              <a:rPr lang="en-US" sz="3600" b="1" dirty="0" smtClean="0">
                <a:solidFill>
                  <a:srgbClr val="0070C0"/>
                </a:solidFill>
                <a:latin typeface="Book Antiqua" panose="02040602050305030304" pitchFamily="18" charset="0"/>
              </a:rPr>
              <a:t>Experiment</a:t>
            </a:r>
            <a:endParaRPr lang="en-US" sz="3600" b="1" dirty="0">
              <a:solidFill>
                <a:srgbClr val="0070C0"/>
              </a:solidFill>
              <a:latin typeface="Book Antiqua" panose="02040602050305030304" pitchFamily="18" charset="0"/>
            </a:endParaRPr>
          </a:p>
        </p:txBody>
      </p:sp>
      <p:sp>
        <p:nvSpPr>
          <p:cNvPr id="110603" name="Line 11"/>
          <p:cNvSpPr>
            <a:spLocks noChangeShapeType="1"/>
          </p:cNvSpPr>
          <p:nvPr/>
        </p:nvSpPr>
        <p:spPr bwMode="auto">
          <a:xfrm>
            <a:off x="3843561" y="1307193"/>
            <a:ext cx="0" cy="4724400"/>
          </a:xfrm>
          <a:prstGeom prst="line">
            <a:avLst/>
          </a:prstGeom>
          <a:noFill/>
          <a:ln w="38100" cmpd="dbl">
            <a:solidFill>
              <a:schemeClr val="accent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10604" name="AutoShape 12"/>
          <p:cNvSpPr>
            <a:spLocks noChangeArrowheads="1"/>
          </p:cNvSpPr>
          <p:nvPr/>
        </p:nvSpPr>
        <p:spPr bwMode="auto">
          <a:xfrm>
            <a:off x="3843561" y="2076451"/>
            <a:ext cx="368300" cy="1054100"/>
          </a:xfrm>
          <a:prstGeom prst="triangle">
            <a:avLst>
              <a:gd name="adj" fmla="val 43694"/>
            </a:avLst>
          </a:prstGeom>
          <a:solidFill>
            <a:schemeClr val="tx2"/>
          </a:solidFill>
          <a:ln w="12700">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p>
        </p:txBody>
      </p:sp>
      <p:sp>
        <p:nvSpPr>
          <p:cNvPr id="110605" name="AutoShape 13"/>
          <p:cNvSpPr>
            <a:spLocks noChangeArrowheads="1"/>
          </p:cNvSpPr>
          <p:nvPr/>
        </p:nvSpPr>
        <p:spPr bwMode="auto">
          <a:xfrm rot="10800000" flipH="1">
            <a:off x="4269015" y="3130550"/>
            <a:ext cx="368300" cy="1054100"/>
          </a:xfrm>
          <a:prstGeom prst="triangle">
            <a:avLst>
              <a:gd name="adj" fmla="val 43694"/>
            </a:avLst>
          </a:prstGeom>
          <a:solidFill>
            <a:schemeClr val="tx2"/>
          </a:solidFill>
          <a:ln w="12700">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p>
        </p:txBody>
      </p:sp>
      <p:sp>
        <p:nvSpPr>
          <p:cNvPr id="110606" name="AutoShape 14"/>
          <p:cNvSpPr>
            <a:spLocks noChangeArrowheads="1"/>
          </p:cNvSpPr>
          <p:nvPr/>
        </p:nvSpPr>
        <p:spPr bwMode="auto">
          <a:xfrm>
            <a:off x="4688112" y="996949"/>
            <a:ext cx="444500" cy="2120900"/>
          </a:xfrm>
          <a:prstGeom prst="triangle">
            <a:avLst>
              <a:gd name="adj" fmla="val 43694"/>
            </a:avLst>
          </a:prstGeom>
          <a:solidFill>
            <a:schemeClr val="tx2"/>
          </a:solidFill>
          <a:ln w="12700">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p>
        </p:txBody>
      </p:sp>
      <p:sp>
        <p:nvSpPr>
          <p:cNvPr id="110607" name="AutoShape 15"/>
          <p:cNvSpPr>
            <a:spLocks noChangeArrowheads="1"/>
          </p:cNvSpPr>
          <p:nvPr/>
        </p:nvSpPr>
        <p:spPr bwMode="auto">
          <a:xfrm rot="10800000" flipH="1">
            <a:off x="5197022" y="3117850"/>
            <a:ext cx="368300" cy="1739900"/>
          </a:xfrm>
          <a:prstGeom prst="triangle">
            <a:avLst>
              <a:gd name="adj" fmla="val 43694"/>
            </a:avLst>
          </a:prstGeom>
          <a:solidFill>
            <a:schemeClr val="tx2"/>
          </a:solidFill>
          <a:ln w="12700">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p>
        </p:txBody>
      </p:sp>
      <p:sp>
        <p:nvSpPr>
          <p:cNvPr id="110608" name="AutoShape 16"/>
          <p:cNvSpPr>
            <a:spLocks noChangeArrowheads="1"/>
          </p:cNvSpPr>
          <p:nvPr/>
        </p:nvSpPr>
        <p:spPr bwMode="auto">
          <a:xfrm>
            <a:off x="5611582" y="2076451"/>
            <a:ext cx="368300" cy="1054100"/>
          </a:xfrm>
          <a:prstGeom prst="triangle">
            <a:avLst>
              <a:gd name="adj" fmla="val 43694"/>
            </a:avLst>
          </a:prstGeom>
          <a:solidFill>
            <a:schemeClr val="tx2"/>
          </a:solidFill>
          <a:ln w="12700">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p>
        </p:txBody>
      </p:sp>
      <p:sp>
        <p:nvSpPr>
          <p:cNvPr id="110609" name="AutoShape 17"/>
          <p:cNvSpPr>
            <a:spLocks noChangeArrowheads="1"/>
          </p:cNvSpPr>
          <p:nvPr/>
        </p:nvSpPr>
        <p:spPr bwMode="auto">
          <a:xfrm rot="10800000" flipH="1">
            <a:off x="6009815" y="3143254"/>
            <a:ext cx="520700" cy="2197100"/>
          </a:xfrm>
          <a:prstGeom prst="triangle">
            <a:avLst>
              <a:gd name="adj" fmla="val 43694"/>
            </a:avLst>
          </a:prstGeom>
          <a:solidFill>
            <a:schemeClr val="tx2"/>
          </a:solidFill>
          <a:ln w="12700">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p>
        </p:txBody>
      </p:sp>
      <p:sp>
        <p:nvSpPr>
          <p:cNvPr id="110611" name="Line 19"/>
          <p:cNvSpPr>
            <a:spLocks noChangeShapeType="1"/>
          </p:cNvSpPr>
          <p:nvPr/>
        </p:nvSpPr>
        <p:spPr bwMode="auto">
          <a:xfrm>
            <a:off x="6553200" y="1307193"/>
            <a:ext cx="0" cy="4724400"/>
          </a:xfrm>
          <a:prstGeom prst="line">
            <a:avLst/>
          </a:prstGeom>
          <a:noFill/>
          <a:ln w="38100" cmpd="dbl">
            <a:solidFill>
              <a:schemeClr val="accent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10612" name="AutoShape 20"/>
          <p:cNvSpPr>
            <a:spLocks noChangeArrowheads="1"/>
          </p:cNvSpPr>
          <p:nvPr/>
        </p:nvSpPr>
        <p:spPr bwMode="auto">
          <a:xfrm rot="10800000" flipH="1">
            <a:off x="6647086" y="3143253"/>
            <a:ext cx="520700" cy="2197100"/>
          </a:xfrm>
          <a:prstGeom prst="triangle">
            <a:avLst>
              <a:gd name="adj" fmla="val 43694"/>
            </a:avLst>
          </a:prstGeom>
          <a:solidFill>
            <a:schemeClr val="tx2"/>
          </a:solidFill>
          <a:ln w="12700">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p>
        </p:txBody>
      </p:sp>
      <p:sp>
        <p:nvSpPr>
          <p:cNvPr id="110613" name="AutoShape 21"/>
          <p:cNvSpPr>
            <a:spLocks noChangeArrowheads="1"/>
          </p:cNvSpPr>
          <p:nvPr/>
        </p:nvSpPr>
        <p:spPr bwMode="auto">
          <a:xfrm rot="10800000" flipH="1">
            <a:off x="7284357" y="3130550"/>
            <a:ext cx="520700" cy="2578100"/>
          </a:xfrm>
          <a:prstGeom prst="triangle">
            <a:avLst>
              <a:gd name="adj" fmla="val 43694"/>
            </a:avLst>
          </a:prstGeom>
          <a:solidFill>
            <a:schemeClr val="tx2"/>
          </a:solidFill>
          <a:ln w="12700">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p>
        </p:txBody>
      </p:sp>
      <p:sp>
        <p:nvSpPr>
          <p:cNvPr id="110614" name="AutoShape 22"/>
          <p:cNvSpPr>
            <a:spLocks noChangeArrowheads="1"/>
          </p:cNvSpPr>
          <p:nvPr/>
        </p:nvSpPr>
        <p:spPr bwMode="auto">
          <a:xfrm rot="10800000" flipH="1">
            <a:off x="7834990" y="3130550"/>
            <a:ext cx="520700" cy="2197100"/>
          </a:xfrm>
          <a:prstGeom prst="triangle">
            <a:avLst>
              <a:gd name="adj" fmla="val 43694"/>
            </a:avLst>
          </a:prstGeom>
          <a:solidFill>
            <a:schemeClr val="tx2"/>
          </a:solidFill>
          <a:ln w="12700">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p>
        </p:txBody>
      </p:sp>
      <p:sp>
        <p:nvSpPr>
          <p:cNvPr id="110615" name="AutoShape 23"/>
          <p:cNvSpPr>
            <a:spLocks noChangeArrowheads="1"/>
          </p:cNvSpPr>
          <p:nvPr/>
        </p:nvSpPr>
        <p:spPr bwMode="auto">
          <a:xfrm rot="10800000" flipH="1">
            <a:off x="8483600" y="3130550"/>
            <a:ext cx="520700" cy="2654300"/>
          </a:xfrm>
          <a:prstGeom prst="triangle">
            <a:avLst>
              <a:gd name="adj" fmla="val 43694"/>
            </a:avLst>
          </a:prstGeom>
          <a:solidFill>
            <a:schemeClr val="tx2"/>
          </a:solidFill>
          <a:ln w="12700">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p>
        </p:txBody>
      </p:sp>
      <p:sp>
        <p:nvSpPr>
          <p:cNvPr id="25" name="Rectangle 10"/>
          <p:cNvSpPr>
            <a:spLocks noChangeArrowheads="1"/>
          </p:cNvSpPr>
          <p:nvPr/>
        </p:nvSpPr>
        <p:spPr bwMode="auto">
          <a:xfrm>
            <a:off x="2979955" y="4579507"/>
            <a:ext cx="2743200" cy="646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r>
              <a:rPr lang="en-US" sz="3600" b="1" dirty="0" smtClean="0">
                <a:solidFill>
                  <a:srgbClr val="0070C0"/>
                </a:solidFill>
                <a:latin typeface="Book Antiqua" panose="02040602050305030304" pitchFamily="18" charset="0"/>
              </a:rPr>
              <a:t>Use</a:t>
            </a:r>
            <a:endParaRPr lang="en-US" sz="3600" b="1" dirty="0">
              <a:solidFill>
                <a:srgbClr val="0070C0"/>
              </a:solidFill>
              <a:latin typeface="Book Antiqua" panose="02040602050305030304" pitchFamily="18" charset="0"/>
            </a:endParaRPr>
          </a:p>
        </p:txBody>
      </p:sp>
      <p:pic>
        <p:nvPicPr>
          <p:cNvPr id="3" name="Picture 2"/>
          <p:cNvPicPr>
            <a:picLocks noChangeAspect="1"/>
          </p:cNvPicPr>
          <p:nvPr/>
        </p:nvPicPr>
        <p:blipFill>
          <a:blip r:embed="rId3" cstate="email">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a:xfrm>
            <a:off x="958181" y="5475287"/>
            <a:ext cx="1313836" cy="1144586"/>
          </a:xfrm>
          <a:prstGeom prst="rect">
            <a:avLst/>
          </a:prstGeom>
        </p:spPr>
      </p:pic>
      <p:pic>
        <p:nvPicPr>
          <p:cNvPr id="4" name="Picture 3"/>
          <p:cNvPicPr>
            <a:picLocks noChangeAspect="1"/>
          </p:cNvPicPr>
          <p:nvPr/>
        </p:nvPicPr>
        <p:blipFill>
          <a:blip r:embed="rId4" cstate="email">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a:xfrm>
            <a:off x="956746" y="200820"/>
            <a:ext cx="1313836" cy="1144586"/>
          </a:xfrm>
          <a:prstGeom prst="rect">
            <a:avLst/>
          </a:prstGeom>
        </p:spPr>
      </p:pic>
      <p:sp>
        <p:nvSpPr>
          <p:cNvPr id="24" name="Rectangle 10"/>
          <p:cNvSpPr>
            <a:spLocks noChangeArrowheads="1"/>
          </p:cNvSpPr>
          <p:nvPr/>
        </p:nvSpPr>
        <p:spPr bwMode="auto">
          <a:xfrm>
            <a:off x="4335644" y="5419424"/>
            <a:ext cx="2743200" cy="646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r>
              <a:rPr lang="en-US" sz="3600" b="1" dirty="0" smtClean="0">
                <a:solidFill>
                  <a:srgbClr val="0070C0"/>
                </a:solidFill>
                <a:latin typeface="Book Antiqua" panose="02040602050305030304" pitchFamily="18" charset="0"/>
              </a:rPr>
              <a:t>Abuse</a:t>
            </a:r>
            <a:endParaRPr lang="en-US" sz="3600" b="1" dirty="0">
              <a:solidFill>
                <a:srgbClr val="0070C0"/>
              </a:solidFill>
              <a:latin typeface="Book Antiqua" panose="02040602050305030304" pitchFamily="18" charset="0"/>
            </a:endParaRPr>
          </a:p>
        </p:txBody>
      </p:sp>
      <p:sp>
        <p:nvSpPr>
          <p:cNvPr id="26" name="Rectangle 10"/>
          <p:cNvSpPr>
            <a:spLocks noChangeArrowheads="1"/>
          </p:cNvSpPr>
          <p:nvPr/>
        </p:nvSpPr>
        <p:spPr bwMode="auto">
          <a:xfrm>
            <a:off x="6142670" y="6027984"/>
            <a:ext cx="3196775" cy="646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075" tIns="46038" rIns="92075" bIns="46038">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r>
              <a:rPr lang="en-US" sz="3600" b="1" dirty="0" smtClean="0">
                <a:solidFill>
                  <a:srgbClr val="0070C0"/>
                </a:solidFill>
                <a:latin typeface="Book Antiqua" panose="02040602050305030304" pitchFamily="18" charset="0"/>
              </a:rPr>
              <a:t>Dependence</a:t>
            </a:r>
            <a:endParaRPr lang="en-US" sz="3600" b="1" dirty="0">
              <a:solidFill>
                <a:srgbClr val="0070C0"/>
              </a:solidFill>
              <a:latin typeface="Book Antiqua" panose="02040602050305030304" pitchFamily="18" charset="0"/>
            </a:endParaRPr>
          </a:p>
        </p:txBody>
      </p:sp>
      <p:sp>
        <p:nvSpPr>
          <p:cNvPr id="27" name="Slide Number Placeholder 6"/>
          <p:cNvSpPr txBox="1">
            <a:spLocks noChangeArrowheads="1"/>
          </p:cNvSpPr>
          <p:nvPr/>
        </p:nvSpPr>
        <p:spPr>
          <a:xfrm>
            <a:off x="1079112" y="6400800"/>
            <a:ext cx="2737108"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smtClean="0"/>
              <a:t>Pre-Service Curriculum Module 6.6.6</a:t>
            </a:r>
            <a:endParaRPr lang="en-US" dirty="0"/>
          </a:p>
        </p:txBody>
      </p:sp>
    </p:spTree>
    <p:extLst>
      <p:ext uri="{BB962C8B-B14F-4D97-AF65-F5344CB8AC3E}">
        <p14:creationId xmlns:p14="http://schemas.microsoft.com/office/powerpoint/2010/main" val="227901767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grpId="0" nodeType="afterEffect">
                                  <p:stCondLst>
                                    <p:cond delay="0"/>
                                  </p:stCondLst>
                                  <p:childTnLst>
                                    <p:set>
                                      <p:cBhvr>
                                        <p:cTn id="6" dur="1" fill="hold">
                                          <p:stCondLst>
                                            <p:cond delay="0"/>
                                          </p:stCondLst>
                                        </p:cTn>
                                        <p:tgtEl>
                                          <p:spTgt spid="110594"/>
                                        </p:tgtEl>
                                        <p:attrNameLst>
                                          <p:attrName>style.visibility</p:attrName>
                                        </p:attrNameLst>
                                      </p:cBhvr>
                                      <p:to>
                                        <p:strVal val="visible"/>
                                      </p:to>
                                    </p:set>
                                    <p:anim calcmode="lin" valueType="num">
                                      <p:cBhvr additive="base">
                                        <p:cTn id="7" dur="500" fill="hold"/>
                                        <p:tgtEl>
                                          <p:spTgt spid="110594"/>
                                        </p:tgtEl>
                                        <p:attrNameLst>
                                          <p:attrName>ppt_x</p:attrName>
                                        </p:attrNameLst>
                                      </p:cBhvr>
                                      <p:tavLst>
                                        <p:tav tm="0">
                                          <p:val>
                                            <p:strVal val="#ppt_x"/>
                                          </p:val>
                                        </p:tav>
                                        <p:tav tm="100000">
                                          <p:val>
                                            <p:strVal val="#ppt_x"/>
                                          </p:val>
                                        </p:tav>
                                      </p:tavLst>
                                    </p:anim>
                                    <p:anim calcmode="lin" valueType="num">
                                      <p:cBhvr additive="base">
                                        <p:cTn id="8" dur="500" fill="hold"/>
                                        <p:tgtEl>
                                          <p:spTgt spid="110594"/>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10595"/>
                                        </p:tgtEl>
                                        <p:attrNameLst>
                                          <p:attrName>style.visibility</p:attrName>
                                        </p:attrNameLst>
                                      </p:cBhvr>
                                      <p:to>
                                        <p:strVal val="visible"/>
                                      </p:to>
                                    </p:set>
                                    <p:anim calcmode="lin" valueType="num">
                                      <p:cBhvr additive="base">
                                        <p:cTn id="13" dur="500" fill="hold"/>
                                        <p:tgtEl>
                                          <p:spTgt spid="110595"/>
                                        </p:tgtEl>
                                        <p:attrNameLst>
                                          <p:attrName>ppt_x</p:attrName>
                                        </p:attrNameLst>
                                      </p:cBhvr>
                                      <p:tavLst>
                                        <p:tav tm="0">
                                          <p:val>
                                            <p:strVal val="0-#ppt_w/2"/>
                                          </p:val>
                                        </p:tav>
                                        <p:tav tm="100000">
                                          <p:val>
                                            <p:strVal val="#ppt_x"/>
                                          </p:val>
                                        </p:tav>
                                      </p:tavLst>
                                    </p:anim>
                                    <p:anim calcmode="lin" valueType="num">
                                      <p:cBhvr additive="base">
                                        <p:cTn id="14" dur="500" fill="hold"/>
                                        <p:tgtEl>
                                          <p:spTgt spid="110595"/>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8" presetClass="entr" presetSubtype="9" fill="hold" grpId="0" nodeType="clickEffect">
                                  <p:stCondLst>
                                    <p:cond delay="0"/>
                                  </p:stCondLst>
                                  <p:childTnLst>
                                    <p:set>
                                      <p:cBhvr>
                                        <p:cTn id="18" dur="1" fill="hold">
                                          <p:stCondLst>
                                            <p:cond delay="0"/>
                                          </p:stCondLst>
                                        </p:cTn>
                                        <p:tgtEl>
                                          <p:spTgt spid="110598"/>
                                        </p:tgtEl>
                                        <p:attrNameLst>
                                          <p:attrName>style.visibility</p:attrName>
                                        </p:attrNameLst>
                                      </p:cBhvr>
                                      <p:to>
                                        <p:strVal val="visible"/>
                                      </p:to>
                                    </p:set>
                                    <p:animEffect transition="in" filter="strips(upLeft)">
                                      <p:cBhvr>
                                        <p:cTn id="19" dur="500"/>
                                        <p:tgtEl>
                                          <p:spTgt spid="110598"/>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18" presetClass="entr" presetSubtype="9" fill="hold" grpId="0" nodeType="clickEffect">
                                  <p:stCondLst>
                                    <p:cond delay="0"/>
                                  </p:stCondLst>
                                  <p:childTnLst>
                                    <p:set>
                                      <p:cBhvr>
                                        <p:cTn id="23" dur="1" fill="hold">
                                          <p:stCondLst>
                                            <p:cond delay="0"/>
                                          </p:stCondLst>
                                        </p:cTn>
                                        <p:tgtEl>
                                          <p:spTgt spid="110599"/>
                                        </p:tgtEl>
                                        <p:attrNameLst>
                                          <p:attrName>style.visibility</p:attrName>
                                        </p:attrNameLst>
                                      </p:cBhvr>
                                      <p:to>
                                        <p:strVal val="visible"/>
                                      </p:to>
                                    </p:set>
                                    <p:animEffect transition="in" filter="strips(upLeft)">
                                      <p:cBhvr>
                                        <p:cTn id="24" dur="500"/>
                                        <p:tgtEl>
                                          <p:spTgt spid="110599"/>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18" presetClass="entr" presetSubtype="9" fill="hold" grpId="0" nodeType="clickEffect">
                                  <p:stCondLst>
                                    <p:cond delay="0"/>
                                  </p:stCondLst>
                                  <p:childTnLst>
                                    <p:set>
                                      <p:cBhvr>
                                        <p:cTn id="28" dur="1" fill="hold">
                                          <p:stCondLst>
                                            <p:cond delay="0"/>
                                          </p:stCondLst>
                                        </p:cTn>
                                        <p:tgtEl>
                                          <p:spTgt spid="110600"/>
                                        </p:tgtEl>
                                        <p:attrNameLst>
                                          <p:attrName>style.visibility</p:attrName>
                                        </p:attrNameLst>
                                      </p:cBhvr>
                                      <p:to>
                                        <p:strVal val="visible"/>
                                      </p:to>
                                    </p:set>
                                    <p:animEffect transition="in" filter="strips(upLeft)">
                                      <p:cBhvr>
                                        <p:cTn id="29" dur="500"/>
                                        <p:tgtEl>
                                          <p:spTgt spid="110600"/>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18" presetClass="entr" presetSubtype="9" fill="hold" grpId="0" nodeType="clickEffect">
                                  <p:stCondLst>
                                    <p:cond delay="0"/>
                                  </p:stCondLst>
                                  <p:childTnLst>
                                    <p:set>
                                      <p:cBhvr>
                                        <p:cTn id="33" dur="1" fill="hold">
                                          <p:stCondLst>
                                            <p:cond delay="0"/>
                                          </p:stCondLst>
                                        </p:cTn>
                                        <p:tgtEl>
                                          <p:spTgt spid="110601"/>
                                        </p:tgtEl>
                                        <p:attrNameLst>
                                          <p:attrName>style.visibility</p:attrName>
                                        </p:attrNameLst>
                                      </p:cBhvr>
                                      <p:to>
                                        <p:strVal val="visible"/>
                                      </p:to>
                                    </p:set>
                                    <p:animEffect transition="in" filter="strips(upLeft)">
                                      <p:cBhvr>
                                        <p:cTn id="34" dur="500"/>
                                        <p:tgtEl>
                                          <p:spTgt spid="110601"/>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2" presetClass="entr" presetSubtype="8" fill="hold" grpId="0" nodeType="clickEffect">
                                  <p:stCondLst>
                                    <p:cond delay="0"/>
                                  </p:stCondLst>
                                  <p:childTnLst>
                                    <p:set>
                                      <p:cBhvr>
                                        <p:cTn id="38" dur="1" fill="hold">
                                          <p:stCondLst>
                                            <p:cond delay="0"/>
                                          </p:stCondLst>
                                        </p:cTn>
                                        <p:tgtEl>
                                          <p:spTgt spid="110602"/>
                                        </p:tgtEl>
                                        <p:attrNameLst>
                                          <p:attrName>style.visibility</p:attrName>
                                        </p:attrNameLst>
                                      </p:cBhvr>
                                      <p:to>
                                        <p:strVal val="visible"/>
                                      </p:to>
                                    </p:set>
                                    <p:anim calcmode="lin" valueType="num">
                                      <p:cBhvr additive="base">
                                        <p:cTn id="39" dur="500" fill="hold"/>
                                        <p:tgtEl>
                                          <p:spTgt spid="110602"/>
                                        </p:tgtEl>
                                        <p:attrNameLst>
                                          <p:attrName>ppt_x</p:attrName>
                                        </p:attrNameLst>
                                      </p:cBhvr>
                                      <p:tavLst>
                                        <p:tav tm="0">
                                          <p:val>
                                            <p:strVal val="0-#ppt_w/2"/>
                                          </p:val>
                                        </p:tav>
                                        <p:tav tm="100000">
                                          <p:val>
                                            <p:strVal val="#ppt_x"/>
                                          </p:val>
                                        </p:tav>
                                      </p:tavLst>
                                    </p:anim>
                                    <p:anim calcmode="lin" valueType="num">
                                      <p:cBhvr additive="base">
                                        <p:cTn id="40" dur="500" fill="hold"/>
                                        <p:tgtEl>
                                          <p:spTgt spid="110602"/>
                                        </p:tgtEl>
                                        <p:attrNameLst>
                                          <p:attrName>ppt_y</p:attrName>
                                        </p:attrNameLst>
                                      </p:cBhvr>
                                      <p:tavLst>
                                        <p:tav tm="0">
                                          <p:val>
                                            <p:strVal val="#ppt_y"/>
                                          </p:val>
                                        </p:tav>
                                        <p:tav tm="100000">
                                          <p:val>
                                            <p:strVal val="#ppt_y"/>
                                          </p:val>
                                        </p:tav>
                                      </p:tavLst>
                                    </p:anim>
                                  </p:childTnLst>
                                </p:cTn>
                              </p:par>
                            </p:childTnLst>
                          </p:cTn>
                        </p:par>
                      </p:childTnLst>
                    </p:cTn>
                  </p:par>
                  <p:par>
                    <p:cTn id="41" fill="hold" nodeType="clickPar">
                      <p:stCondLst>
                        <p:cond delay="indefinite"/>
                      </p:stCondLst>
                      <p:childTnLst>
                        <p:par>
                          <p:cTn id="42" fill="hold" nodeType="withGroup">
                            <p:stCondLst>
                              <p:cond delay="0"/>
                            </p:stCondLst>
                            <p:childTnLst>
                              <p:par>
                                <p:cTn id="43" presetID="2" presetClass="entr" presetSubtype="1" fill="hold" grpId="0" nodeType="clickEffect">
                                  <p:stCondLst>
                                    <p:cond delay="0"/>
                                  </p:stCondLst>
                                  <p:childTnLst>
                                    <p:set>
                                      <p:cBhvr>
                                        <p:cTn id="44" dur="1" fill="hold">
                                          <p:stCondLst>
                                            <p:cond delay="0"/>
                                          </p:stCondLst>
                                        </p:cTn>
                                        <p:tgtEl>
                                          <p:spTgt spid="110603"/>
                                        </p:tgtEl>
                                        <p:attrNameLst>
                                          <p:attrName>style.visibility</p:attrName>
                                        </p:attrNameLst>
                                      </p:cBhvr>
                                      <p:to>
                                        <p:strVal val="visible"/>
                                      </p:to>
                                    </p:set>
                                    <p:anim calcmode="lin" valueType="num">
                                      <p:cBhvr additive="base">
                                        <p:cTn id="45" dur="500" fill="hold"/>
                                        <p:tgtEl>
                                          <p:spTgt spid="110603"/>
                                        </p:tgtEl>
                                        <p:attrNameLst>
                                          <p:attrName>ppt_x</p:attrName>
                                        </p:attrNameLst>
                                      </p:cBhvr>
                                      <p:tavLst>
                                        <p:tav tm="0">
                                          <p:val>
                                            <p:strVal val="#ppt_x"/>
                                          </p:val>
                                        </p:tav>
                                        <p:tav tm="100000">
                                          <p:val>
                                            <p:strVal val="#ppt_x"/>
                                          </p:val>
                                        </p:tav>
                                      </p:tavLst>
                                    </p:anim>
                                    <p:anim calcmode="lin" valueType="num">
                                      <p:cBhvr additive="base">
                                        <p:cTn id="46" dur="500" fill="hold"/>
                                        <p:tgtEl>
                                          <p:spTgt spid="110603"/>
                                        </p:tgtEl>
                                        <p:attrNameLst>
                                          <p:attrName>ppt_y</p:attrName>
                                        </p:attrNameLst>
                                      </p:cBhvr>
                                      <p:tavLst>
                                        <p:tav tm="0">
                                          <p:val>
                                            <p:strVal val="0-#ppt_h/2"/>
                                          </p:val>
                                        </p:tav>
                                        <p:tav tm="100000">
                                          <p:val>
                                            <p:strVal val="#ppt_y"/>
                                          </p:val>
                                        </p:tav>
                                      </p:tavLst>
                                    </p:anim>
                                  </p:childTnLst>
                                </p:cTn>
                              </p:par>
                            </p:childTnLst>
                          </p:cTn>
                        </p:par>
                      </p:childTnLst>
                    </p:cTn>
                  </p:par>
                  <p:par>
                    <p:cTn id="47" fill="hold" nodeType="clickPar">
                      <p:stCondLst>
                        <p:cond delay="indefinite"/>
                      </p:stCondLst>
                      <p:childTnLst>
                        <p:par>
                          <p:cTn id="48" fill="hold" nodeType="withGroup">
                            <p:stCondLst>
                              <p:cond delay="0"/>
                            </p:stCondLst>
                            <p:childTnLst>
                              <p:par>
                                <p:cTn id="49" presetID="18" presetClass="entr" presetSubtype="9" fill="hold" grpId="0" nodeType="clickEffect">
                                  <p:stCondLst>
                                    <p:cond delay="0"/>
                                  </p:stCondLst>
                                  <p:childTnLst>
                                    <p:set>
                                      <p:cBhvr>
                                        <p:cTn id="50" dur="1" fill="hold">
                                          <p:stCondLst>
                                            <p:cond delay="0"/>
                                          </p:stCondLst>
                                        </p:cTn>
                                        <p:tgtEl>
                                          <p:spTgt spid="110604"/>
                                        </p:tgtEl>
                                        <p:attrNameLst>
                                          <p:attrName>style.visibility</p:attrName>
                                        </p:attrNameLst>
                                      </p:cBhvr>
                                      <p:to>
                                        <p:strVal val="visible"/>
                                      </p:to>
                                    </p:set>
                                    <p:animEffect transition="in" filter="strips(upLeft)">
                                      <p:cBhvr>
                                        <p:cTn id="51" dur="500"/>
                                        <p:tgtEl>
                                          <p:spTgt spid="110604"/>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18" presetClass="entr" presetSubtype="12" fill="hold" grpId="0" nodeType="clickEffect">
                                  <p:stCondLst>
                                    <p:cond delay="0"/>
                                  </p:stCondLst>
                                  <p:childTnLst>
                                    <p:set>
                                      <p:cBhvr>
                                        <p:cTn id="55" dur="1" fill="hold">
                                          <p:stCondLst>
                                            <p:cond delay="0"/>
                                          </p:stCondLst>
                                        </p:cTn>
                                        <p:tgtEl>
                                          <p:spTgt spid="110605"/>
                                        </p:tgtEl>
                                        <p:attrNameLst>
                                          <p:attrName>style.visibility</p:attrName>
                                        </p:attrNameLst>
                                      </p:cBhvr>
                                      <p:to>
                                        <p:strVal val="visible"/>
                                      </p:to>
                                    </p:set>
                                    <p:animEffect transition="in" filter="strips(downLeft)">
                                      <p:cBhvr>
                                        <p:cTn id="56" dur="500"/>
                                        <p:tgtEl>
                                          <p:spTgt spid="110605"/>
                                        </p:tgtEl>
                                      </p:cBhvr>
                                    </p:animEffect>
                                  </p:childTnLst>
                                </p:cTn>
                              </p:par>
                            </p:childTnLst>
                          </p:cTn>
                        </p:par>
                      </p:childTnLst>
                    </p:cTn>
                  </p:par>
                  <p:par>
                    <p:cTn id="57" fill="hold" nodeType="clickPar">
                      <p:stCondLst>
                        <p:cond delay="indefinite"/>
                      </p:stCondLst>
                      <p:childTnLst>
                        <p:par>
                          <p:cTn id="58" fill="hold" nodeType="withGroup">
                            <p:stCondLst>
                              <p:cond delay="0"/>
                            </p:stCondLst>
                            <p:childTnLst>
                              <p:par>
                                <p:cTn id="59" presetID="18" presetClass="entr" presetSubtype="9" fill="hold" grpId="0" nodeType="clickEffect">
                                  <p:stCondLst>
                                    <p:cond delay="0"/>
                                  </p:stCondLst>
                                  <p:childTnLst>
                                    <p:set>
                                      <p:cBhvr>
                                        <p:cTn id="60" dur="1" fill="hold">
                                          <p:stCondLst>
                                            <p:cond delay="0"/>
                                          </p:stCondLst>
                                        </p:cTn>
                                        <p:tgtEl>
                                          <p:spTgt spid="110606"/>
                                        </p:tgtEl>
                                        <p:attrNameLst>
                                          <p:attrName>style.visibility</p:attrName>
                                        </p:attrNameLst>
                                      </p:cBhvr>
                                      <p:to>
                                        <p:strVal val="visible"/>
                                      </p:to>
                                    </p:set>
                                    <p:animEffect transition="in" filter="strips(upLeft)">
                                      <p:cBhvr>
                                        <p:cTn id="61" dur="500"/>
                                        <p:tgtEl>
                                          <p:spTgt spid="110606"/>
                                        </p:tgtEl>
                                      </p:cBhvr>
                                    </p:animEffect>
                                  </p:childTnLst>
                                </p:cTn>
                              </p:par>
                            </p:childTnLst>
                          </p:cTn>
                        </p:par>
                      </p:childTnLst>
                    </p:cTn>
                  </p:par>
                  <p:par>
                    <p:cTn id="62" fill="hold" nodeType="clickPar">
                      <p:stCondLst>
                        <p:cond delay="indefinite"/>
                      </p:stCondLst>
                      <p:childTnLst>
                        <p:par>
                          <p:cTn id="63" fill="hold" nodeType="withGroup">
                            <p:stCondLst>
                              <p:cond delay="0"/>
                            </p:stCondLst>
                            <p:childTnLst>
                              <p:par>
                                <p:cTn id="64" presetID="18" presetClass="entr" presetSubtype="6" fill="hold" grpId="0" nodeType="clickEffect">
                                  <p:stCondLst>
                                    <p:cond delay="0"/>
                                  </p:stCondLst>
                                  <p:childTnLst>
                                    <p:set>
                                      <p:cBhvr>
                                        <p:cTn id="65" dur="1" fill="hold">
                                          <p:stCondLst>
                                            <p:cond delay="0"/>
                                          </p:stCondLst>
                                        </p:cTn>
                                        <p:tgtEl>
                                          <p:spTgt spid="110607"/>
                                        </p:tgtEl>
                                        <p:attrNameLst>
                                          <p:attrName>style.visibility</p:attrName>
                                        </p:attrNameLst>
                                      </p:cBhvr>
                                      <p:to>
                                        <p:strVal val="visible"/>
                                      </p:to>
                                    </p:set>
                                    <p:animEffect transition="in" filter="strips(downRight)">
                                      <p:cBhvr>
                                        <p:cTn id="66" dur="500"/>
                                        <p:tgtEl>
                                          <p:spTgt spid="110607"/>
                                        </p:tgtEl>
                                      </p:cBhvr>
                                    </p:animEffect>
                                  </p:childTnLst>
                                </p:cTn>
                              </p:par>
                            </p:childTnLst>
                          </p:cTn>
                        </p:par>
                      </p:childTnLst>
                    </p:cTn>
                  </p:par>
                  <p:par>
                    <p:cTn id="67" fill="hold" nodeType="clickPar">
                      <p:stCondLst>
                        <p:cond delay="indefinite"/>
                      </p:stCondLst>
                      <p:childTnLst>
                        <p:par>
                          <p:cTn id="68" fill="hold" nodeType="withGroup">
                            <p:stCondLst>
                              <p:cond delay="0"/>
                            </p:stCondLst>
                            <p:childTnLst>
                              <p:par>
                                <p:cTn id="69" presetID="18" presetClass="entr" presetSubtype="3" fill="hold" grpId="0" nodeType="clickEffect">
                                  <p:stCondLst>
                                    <p:cond delay="0"/>
                                  </p:stCondLst>
                                  <p:childTnLst>
                                    <p:set>
                                      <p:cBhvr>
                                        <p:cTn id="70" dur="1" fill="hold">
                                          <p:stCondLst>
                                            <p:cond delay="0"/>
                                          </p:stCondLst>
                                        </p:cTn>
                                        <p:tgtEl>
                                          <p:spTgt spid="110608"/>
                                        </p:tgtEl>
                                        <p:attrNameLst>
                                          <p:attrName>style.visibility</p:attrName>
                                        </p:attrNameLst>
                                      </p:cBhvr>
                                      <p:to>
                                        <p:strVal val="visible"/>
                                      </p:to>
                                    </p:set>
                                    <p:animEffect transition="in" filter="strips(upRight)">
                                      <p:cBhvr>
                                        <p:cTn id="71" dur="500"/>
                                        <p:tgtEl>
                                          <p:spTgt spid="110608"/>
                                        </p:tgtEl>
                                      </p:cBhvr>
                                    </p:animEffect>
                                  </p:childTnLst>
                                </p:cTn>
                              </p:par>
                            </p:childTnLst>
                          </p:cTn>
                        </p:par>
                      </p:childTnLst>
                    </p:cTn>
                  </p:par>
                  <p:par>
                    <p:cTn id="72" fill="hold" nodeType="clickPar">
                      <p:stCondLst>
                        <p:cond delay="indefinite"/>
                      </p:stCondLst>
                      <p:childTnLst>
                        <p:par>
                          <p:cTn id="73" fill="hold" nodeType="withGroup">
                            <p:stCondLst>
                              <p:cond delay="0"/>
                            </p:stCondLst>
                            <p:childTnLst>
                              <p:par>
                                <p:cTn id="74" presetID="18" presetClass="entr" presetSubtype="6" fill="hold" grpId="0" nodeType="clickEffect">
                                  <p:stCondLst>
                                    <p:cond delay="0"/>
                                  </p:stCondLst>
                                  <p:childTnLst>
                                    <p:set>
                                      <p:cBhvr>
                                        <p:cTn id="75" dur="1" fill="hold">
                                          <p:stCondLst>
                                            <p:cond delay="0"/>
                                          </p:stCondLst>
                                        </p:cTn>
                                        <p:tgtEl>
                                          <p:spTgt spid="110609"/>
                                        </p:tgtEl>
                                        <p:attrNameLst>
                                          <p:attrName>style.visibility</p:attrName>
                                        </p:attrNameLst>
                                      </p:cBhvr>
                                      <p:to>
                                        <p:strVal val="visible"/>
                                      </p:to>
                                    </p:set>
                                    <p:animEffect transition="in" filter="strips(downRight)">
                                      <p:cBhvr>
                                        <p:cTn id="76" dur="500"/>
                                        <p:tgtEl>
                                          <p:spTgt spid="110609"/>
                                        </p:tgtEl>
                                      </p:cBhvr>
                                    </p:animEffect>
                                  </p:childTnLst>
                                </p:cTn>
                              </p:par>
                            </p:childTnLst>
                          </p:cTn>
                        </p:par>
                        <p:par>
                          <p:cTn id="77" fill="hold" nodeType="afterGroup">
                            <p:stCondLst>
                              <p:cond delay="500"/>
                            </p:stCondLst>
                            <p:childTnLst>
                              <p:par>
                                <p:cTn id="78" presetID="2" presetClass="entr" presetSubtype="1" fill="hold" grpId="0" nodeType="afterEffect">
                                  <p:stCondLst>
                                    <p:cond delay="0"/>
                                  </p:stCondLst>
                                  <p:childTnLst>
                                    <p:set>
                                      <p:cBhvr>
                                        <p:cTn id="79" dur="1" fill="hold">
                                          <p:stCondLst>
                                            <p:cond delay="0"/>
                                          </p:stCondLst>
                                        </p:cTn>
                                        <p:tgtEl>
                                          <p:spTgt spid="110611"/>
                                        </p:tgtEl>
                                        <p:attrNameLst>
                                          <p:attrName>style.visibility</p:attrName>
                                        </p:attrNameLst>
                                      </p:cBhvr>
                                      <p:to>
                                        <p:strVal val="visible"/>
                                      </p:to>
                                    </p:set>
                                    <p:anim calcmode="lin" valueType="num">
                                      <p:cBhvr additive="base">
                                        <p:cTn id="80" dur="500" fill="hold"/>
                                        <p:tgtEl>
                                          <p:spTgt spid="110611"/>
                                        </p:tgtEl>
                                        <p:attrNameLst>
                                          <p:attrName>ppt_x</p:attrName>
                                        </p:attrNameLst>
                                      </p:cBhvr>
                                      <p:tavLst>
                                        <p:tav tm="0">
                                          <p:val>
                                            <p:strVal val="#ppt_x"/>
                                          </p:val>
                                        </p:tav>
                                        <p:tav tm="100000">
                                          <p:val>
                                            <p:strVal val="#ppt_x"/>
                                          </p:val>
                                        </p:tav>
                                      </p:tavLst>
                                    </p:anim>
                                    <p:anim calcmode="lin" valueType="num">
                                      <p:cBhvr additive="base">
                                        <p:cTn id="81" dur="500" fill="hold"/>
                                        <p:tgtEl>
                                          <p:spTgt spid="110611"/>
                                        </p:tgtEl>
                                        <p:attrNameLst>
                                          <p:attrName>ppt_y</p:attrName>
                                        </p:attrNameLst>
                                      </p:cBhvr>
                                      <p:tavLst>
                                        <p:tav tm="0">
                                          <p:val>
                                            <p:strVal val="0-#ppt_h/2"/>
                                          </p:val>
                                        </p:tav>
                                        <p:tav tm="100000">
                                          <p:val>
                                            <p:strVal val="#ppt_y"/>
                                          </p:val>
                                        </p:tav>
                                      </p:tavLst>
                                    </p:anim>
                                  </p:childTnLst>
                                </p:cTn>
                              </p:par>
                            </p:childTnLst>
                          </p:cTn>
                        </p:par>
                      </p:childTnLst>
                    </p:cTn>
                  </p:par>
                  <p:par>
                    <p:cTn id="82" fill="hold" nodeType="clickPar">
                      <p:stCondLst>
                        <p:cond delay="indefinite"/>
                      </p:stCondLst>
                      <p:childTnLst>
                        <p:par>
                          <p:cTn id="83" fill="hold" nodeType="withGroup">
                            <p:stCondLst>
                              <p:cond delay="0"/>
                            </p:stCondLst>
                            <p:childTnLst>
                              <p:par>
                                <p:cTn id="84" presetID="18" presetClass="entr" presetSubtype="6" fill="hold" grpId="0" nodeType="clickEffect">
                                  <p:stCondLst>
                                    <p:cond delay="0"/>
                                  </p:stCondLst>
                                  <p:childTnLst>
                                    <p:set>
                                      <p:cBhvr>
                                        <p:cTn id="85" dur="1" fill="hold">
                                          <p:stCondLst>
                                            <p:cond delay="0"/>
                                          </p:stCondLst>
                                        </p:cTn>
                                        <p:tgtEl>
                                          <p:spTgt spid="110612"/>
                                        </p:tgtEl>
                                        <p:attrNameLst>
                                          <p:attrName>style.visibility</p:attrName>
                                        </p:attrNameLst>
                                      </p:cBhvr>
                                      <p:to>
                                        <p:strVal val="visible"/>
                                      </p:to>
                                    </p:set>
                                    <p:animEffect transition="in" filter="strips(downRight)">
                                      <p:cBhvr>
                                        <p:cTn id="86" dur="500"/>
                                        <p:tgtEl>
                                          <p:spTgt spid="110612"/>
                                        </p:tgtEl>
                                      </p:cBhvr>
                                    </p:animEffect>
                                  </p:childTnLst>
                                </p:cTn>
                              </p:par>
                            </p:childTnLst>
                          </p:cTn>
                        </p:par>
                      </p:childTnLst>
                    </p:cTn>
                  </p:par>
                  <p:par>
                    <p:cTn id="87" fill="hold" nodeType="clickPar">
                      <p:stCondLst>
                        <p:cond delay="indefinite"/>
                      </p:stCondLst>
                      <p:childTnLst>
                        <p:par>
                          <p:cTn id="88" fill="hold" nodeType="withGroup">
                            <p:stCondLst>
                              <p:cond delay="0"/>
                            </p:stCondLst>
                            <p:childTnLst>
                              <p:par>
                                <p:cTn id="89" presetID="18" presetClass="entr" presetSubtype="12" fill="hold" grpId="0" nodeType="clickEffect">
                                  <p:stCondLst>
                                    <p:cond delay="0"/>
                                  </p:stCondLst>
                                  <p:childTnLst>
                                    <p:set>
                                      <p:cBhvr>
                                        <p:cTn id="90" dur="1" fill="hold">
                                          <p:stCondLst>
                                            <p:cond delay="0"/>
                                          </p:stCondLst>
                                        </p:cTn>
                                        <p:tgtEl>
                                          <p:spTgt spid="110613"/>
                                        </p:tgtEl>
                                        <p:attrNameLst>
                                          <p:attrName>style.visibility</p:attrName>
                                        </p:attrNameLst>
                                      </p:cBhvr>
                                      <p:to>
                                        <p:strVal val="visible"/>
                                      </p:to>
                                    </p:set>
                                    <p:animEffect transition="in" filter="strips(downLeft)">
                                      <p:cBhvr>
                                        <p:cTn id="91" dur="500"/>
                                        <p:tgtEl>
                                          <p:spTgt spid="110613"/>
                                        </p:tgtEl>
                                      </p:cBhvr>
                                    </p:animEffect>
                                  </p:childTnLst>
                                </p:cTn>
                              </p:par>
                            </p:childTnLst>
                          </p:cTn>
                        </p:par>
                      </p:childTnLst>
                    </p:cTn>
                  </p:par>
                  <p:par>
                    <p:cTn id="92" fill="hold" nodeType="clickPar">
                      <p:stCondLst>
                        <p:cond delay="indefinite"/>
                      </p:stCondLst>
                      <p:childTnLst>
                        <p:par>
                          <p:cTn id="93" fill="hold" nodeType="withGroup">
                            <p:stCondLst>
                              <p:cond delay="0"/>
                            </p:stCondLst>
                            <p:childTnLst>
                              <p:par>
                                <p:cTn id="94" presetID="18" presetClass="entr" presetSubtype="6" fill="hold" grpId="0" nodeType="clickEffect">
                                  <p:stCondLst>
                                    <p:cond delay="0"/>
                                  </p:stCondLst>
                                  <p:childTnLst>
                                    <p:set>
                                      <p:cBhvr>
                                        <p:cTn id="95" dur="1" fill="hold">
                                          <p:stCondLst>
                                            <p:cond delay="0"/>
                                          </p:stCondLst>
                                        </p:cTn>
                                        <p:tgtEl>
                                          <p:spTgt spid="110614"/>
                                        </p:tgtEl>
                                        <p:attrNameLst>
                                          <p:attrName>style.visibility</p:attrName>
                                        </p:attrNameLst>
                                      </p:cBhvr>
                                      <p:to>
                                        <p:strVal val="visible"/>
                                      </p:to>
                                    </p:set>
                                    <p:animEffect transition="in" filter="strips(downRight)">
                                      <p:cBhvr>
                                        <p:cTn id="96" dur="500"/>
                                        <p:tgtEl>
                                          <p:spTgt spid="110614"/>
                                        </p:tgtEl>
                                      </p:cBhvr>
                                    </p:animEffect>
                                  </p:childTnLst>
                                </p:cTn>
                              </p:par>
                            </p:childTnLst>
                          </p:cTn>
                        </p:par>
                      </p:childTnLst>
                    </p:cTn>
                  </p:par>
                  <p:par>
                    <p:cTn id="97" fill="hold" nodeType="clickPar">
                      <p:stCondLst>
                        <p:cond delay="indefinite"/>
                      </p:stCondLst>
                      <p:childTnLst>
                        <p:par>
                          <p:cTn id="98" fill="hold" nodeType="withGroup">
                            <p:stCondLst>
                              <p:cond delay="0"/>
                            </p:stCondLst>
                            <p:childTnLst>
                              <p:par>
                                <p:cTn id="99" presetID="18" presetClass="entr" presetSubtype="6" fill="hold" grpId="0" nodeType="clickEffect">
                                  <p:stCondLst>
                                    <p:cond delay="0"/>
                                  </p:stCondLst>
                                  <p:childTnLst>
                                    <p:set>
                                      <p:cBhvr>
                                        <p:cTn id="100" dur="1" fill="hold">
                                          <p:stCondLst>
                                            <p:cond delay="0"/>
                                          </p:stCondLst>
                                        </p:cTn>
                                        <p:tgtEl>
                                          <p:spTgt spid="110615"/>
                                        </p:tgtEl>
                                        <p:attrNameLst>
                                          <p:attrName>style.visibility</p:attrName>
                                        </p:attrNameLst>
                                      </p:cBhvr>
                                      <p:to>
                                        <p:strVal val="visible"/>
                                      </p:to>
                                    </p:set>
                                    <p:animEffect transition="in" filter="strips(downRight)">
                                      <p:cBhvr>
                                        <p:cTn id="101" dur="500"/>
                                        <p:tgtEl>
                                          <p:spTgt spid="110615"/>
                                        </p:tgtEl>
                                      </p:cBhvr>
                                    </p:animEffect>
                                  </p:childTnLst>
                                </p:cTn>
                              </p:par>
                            </p:childTnLst>
                          </p:cTn>
                        </p:par>
                      </p:childTnLst>
                    </p:cTn>
                  </p:par>
                  <p:par>
                    <p:cTn id="102" fill="hold">
                      <p:stCondLst>
                        <p:cond delay="indefinite"/>
                      </p:stCondLst>
                      <p:childTnLst>
                        <p:par>
                          <p:cTn id="103" fill="hold">
                            <p:stCondLst>
                              <p:cond delay="0"/>
                            </p:stCondLst>
                            <p:childTnLst>
                              <p:par>
                                <p:cTn id="104" presetID="2" presetClass="entr" presetSubtype="8" fill="hold" grpId="0" nodeType="clickEffect">
                                  <p:stCondLst>
                                    <p:cond delay="0"/>
                                  </p:stCondLst>
                                  <p:childTnLst>
                                    <p:set>
                                      <p:cBhvr>
                                        <p:cTn id="105" dur="1" fill="hold">
                                          <p:stCondLst>
                                            <p:cond delay="0"/>
                                          </p:stCondLst>
                                        </p:cTn>
                                        <p:tgtEl>
                                          <p:spTgt spid="25"/>
                                        </p:tgtEl>
                                        <p:attrNameLst>
                                          <p:attrName>style.visibility</p:attrName>
                                        </p:attrNameLst>
                                      </p:cBhvr>
                                      <p:to>
                                        <p:strVal val="visible"/>
                                      </p:to>
                                    </p:set>
                                    <p:anim calcmode="lin" valueType="num">
                                      <p:cBhvr additive="base">
                                        <p:cTn id="106" dur="500" fill="hold"/>
                                        <p:tgtEl>
                                          <p:spTgt spid="25"/>
                                        </p:tgtEl>
                                        <p:attrNameLst>
                                          <p:attrName>ppt_x</p:attrName>
                                        </p:attrNameLst>
                                      </p:cBhvr>
                                      <p:tavLst>
                                        <p:tav tm="0">
                                          <p:val>
                                            <p:strVal val="0-#ppt_w/2"/>
                                          </p:val>
                                        </p:tav>
                                        <p:tav tm="100000">
                                          <p:val>
                                            <p:strVal val="#ppt_x"/>
                                          </p:val>
                                        </p:tav>
                                      </p:tavLst>
                                    </p:anim>
                                    <p:anim calcmode="lin" valueType="num">
                                      <p:cBhvr additive="base">
                                        <p:cTn id="107" dur="500" fill="hold"/>
                                        <p:tgtEl>
                                          <p:spTgt spid="25"/>
                                        </p:tgtEl>
                                        <p:attrNameLst>
                                          <p:attrName>ppt_y</p:attrName>
                                        </p:attrNameLst>
                                      </p:cBhvr>
                                      <p:tavLst>
                                        <p:tav tm="0">
                                          <p:val>
                                            <p:strVal val="#ppt_y"/>
                                          </p:val>
                                        </p:tav>
                                        <p:tav tm="100000">
                                          <p:val>
                                            <p:strVal val="#ppt_y"/>
                                          </p:val>
                                        </p:tav>
                                      </p:tavLst>
                                    </p:anim>
                                  </p:childTnLst>
                                </p:cTn>
                              </p:par>
                            </p:childTnLst>
                          </p:cTn>
                        </p:par>
                      </p:childTnLst>
                    </p:cTn>
                  </p:par>
                  <p:par>
                    <p:cTn id="108" fill="hold">
                      <p:stCondLst>
                        <p:cond delay="indefinite"/>
                      </p:stCondLst>
                      <p:childTnLst>
                        <p:par>
                          <p:cTn id="109" fill="hold">
                            <p:stCondLst>
                              <p:cond delay="0"/>
                            </p:stCondLst>
                            <p:childTnLst>
                              <p:par>
                                <p:cTn id="110" presetID="2" presetClass="entr" presetSubtype="8" fill="hold" grpId="0" nodeType="clickEffect">
                                  <p:stCondLst>
                                    <p:cond delay="0"/>
                                  </p:stCondLst>
                                  <p:childTnLst>
                                    <p:set>
                                      <p:cBhvr>
                                        <p:cTn id="111" dur="1" fill="hold">
                                          <p:stCondLst>
                                            <p:cond delay="0"/>
                                          </p:stCondLst>
                                        </p:cTn>
                                        <p:tgtEl>
                                          <p:spTgt spid="24"/>
                                        </p:tgtEl>
                                        <p:attrNameLst>
                                          <p:attrName>style.visibility</p:attrName>
                                        </p:attrNameLst>
                                      </p:cBhvr>
                                      <p:to>
                                        <p:strVal val="visible"/>
                                      </p:to>
                                    </p:set>
                                    <p:anim calcmode="lin" valueType="num">
                                      <p:cBhvr additive="base">
                                        <p:cTn id="112" dur="500" fill="hold"/>
                                        <p:tgtEl>
                                          <p:spTgt spid="24"/>
                                        </p:tgtEl>
                                        <p:attrNameLst>
                                          <p:attrName>ppt_x</p:attrName>
                                        </p:attrNameLst>
                                      </p:cBhvr>
                                      <p:tavLst>
                                        <p:tav tm="0">
                                          <p:val>
                                            <p:strVal val="0-#ppt_w/2"/>
                                          </p:val>
                                        </p:tav>
                                        <p:tav tm="100000">
                                          <p:val>
                                            <p:strVal val="#ppt_x"/>
                                          </p:val>
                                        </p:tav>
                                      </p:tavLst>
                                    </p:anim>
                                    <p:anim calcmode="lin" valueType="num">
                                      <p:cBhvr additive="base">
                                        <p:cTn id="113" dur="50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114" fill="hold">
                      <p:stCondLst>
                        <p:cond delay="indefinite"/>
                      </p:stCondLst>
                      <p:childTnLst>
                        <p:par>
                          <p:cTn id="115" fill="hold">
                            <p:stCondLst>
                              <p:cond delay="0"/>
                            </p:stCondLst>
                            <p:childTnLst>
                              <p:par>
                                <p:cTn id="116" presetID="2" presetClass="entr" presetSubtype="8" fill="hold" grpId="0" nodeType="clickEffect">
                                  <p:stCondLst>
                                    <p:cond delay="0"/>
                                  </p:stCondLst>
                                  <p:childTnLst>
                                    <p:set>
                                      <p:cBhvr>
                                        <p:cTn id="117" dur="1" fill="hold">
                                          <p:stCondLst>
                                            <p:cond delay="0"/>
                                          </p:stCondLst>
                                        </p:cTn>
                                        <p:tgtEl>
                                          <p:spTgt spid="26"/>
                                        </p:tgtEl>
                                        <p:attrNameLst>
                                          <p:attrName>style.visibility</p:attrName>
                                        </p:attrNameLst>
                                      </p:cBhvr>
                                      <p:to>
                                        <p:strVal val="visible"/>
                                      </p:to>
                                    </p:set>
                                    <p:anim calcmode="lin" valueType="num">
                                      <p:cBhvr additive="base">
                                        <p:cTn id="118" dur="500" fill="hold"/>
                                        <p:tgtEl>
                                          <p:spTgt spid="26"/>
                                        </p:tgtEl>
                                        <p:attrNameLst>
                                          <p:attrName>ppt_x</p:attrName>
                                        </p:attrNameLst>
                                      </p:cBhvr>
                                      <p:tavLst>
                                        <p:tav tm="0">
                                          <p:val>
                                            <p:strVal val="0-#ppt_w/2"/>
                                          </p:val>
                                        </p:tav>
                                        <p:tav tm="100000">
                                          <p:val>
                                            <p:strVal val="#ppt_x"/>
                                          </p:val>
                                        </p:tav>
                                      </p:tavLst>
                                    </p:anim>
                                    <p:anim calcmode="lin" valueType="num">
                                      <p:cBhvr additive="base">
                                        <p:cTn id="119" dur="500" fill="hold"/>
                                        <p:tgtEl>
                                          <p:spTgt spid="2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594" grpId="0" autoUpdateAnimBg="0"/>
      <p:bldP spid="110595" grpId="0" animBg="1"/>
      <p:bldP spid="110598" grpId="0" animBg="1"/>
      <p:bldP spid="110599" grpId="0" animBg="1"/>
      <p:bldP spid="110600" grpId="0" animBg="1"/>
      <p:bldP spid="110601" grpId="0" animBg="1"/>
      <p:bldP spid="110602" grpId="0" autoUpdateAnimBg="0"/>
      <p:bldP spid="110603" grpId="0" animBg="1"/>
      <p:bldP spid="110604" grpId="0" animBg="1"/>
      <p:bldP spid="110605" grpId="0" animBg="1"/>
      <p:bldP spid="110606" grpId="0" animBg="1"/>
      <p:bldP spid="110607" grpId="0" animBg="1"/>
      <p:bldP spid="110608" grpId="0" animBg="1"/>
      <p:bldP spid="110609" grpId="0" animBg="1"/>
      <p:bldP spid="110611" grpId="0" animBg="1"/>
      <p:bldP spid="110612" grpId="0" animBg="1"/>
      <p:bldP spid="110613" grpId="0" animBg="1"/>
      <p:bldP spid="110614" grpId="0" animBg="1"/>
      <p:bldP spid="110615" grpId="0" animBg="1"/>
      <p:bldP spid="25" grpId="0" autoUpdateAnimBg="0"/>
      <p:bldP spid="24" grpId="0" autoUpdateAnimBg="0"/>
      <p:bldP spid="26" grpId="0" autoUpdateAnimBg="0"/>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r>
              <a:rPr lang="en-US" b="1" dirty="0">
                <a:solidFill>
                  <a:srgbClr val="0070C0"/>
                </a:solidFill>
                <a:latin typeface="Arial Black" panose="020B0A04020102020204" pitchFamily="34" charset="0"/>
                <a:ea typeface="+mn-ea"/>
                <a:cs typeface="+mn-cs"/>
              </a:rPr>
              <a:t>Addiction</a:t>
            </a:r>
          </a:p>
        </p:txBody>
      </p:sp>
      <p:sp>
        <p:nvSpPr>
          <p:cNvPr id="3" name="Content Placeholder 2"/>
          <p:cNvSpPr>
            <a:spLocks noGrp="1"/>
          </p:cNvSpPr>
          <p:nvPr>
            <p:ph idx="1"/>
          </p:nvPr>
        </p:nvSpPr>
        <p:spPr>
          <a:xfrm>
            <a:off x="1292124" y="2050129"/>
            <a:ext cx="7082264" cy="4365702"/>
          </a:xfrm>
        </p:spPr>
        <p:txBody>
          <a:bodyPr>
            <a:normAutofit/>
          </a:bodyPr>
          <a:lstStyle/>
          <a:p>
            <a:pPr marL="0" indent="0">
              <a:buNone/>
            </a:pPr>
            <a:r>
              <a:rPr lang="en-US" dirty="0" smtClean="0"/>
              <a:t>A disease</a:t>
            </a:r>
          </a:p>
          <a:p>
            <a:pPr lvl="1">
              <a:buFont typeface="Arial" pitchFamily="34" charset="0"/>
              <a:buChar char="•"/>
            </a:pPr>
            <a:r>
              <a:rPr lang="en-US" sz="3200" dirty="0" smtClean="0"/>
              <a:t>Progressive </a:t>
            </a:r>
          </a:p>
          <a:p>
            <a:pPr lvl="1">
              <a:buFont typeface="Arial" pitchFamily="34" charset="0"/>
              <a:buChar char="•"/>
            </a:pPr>
            <a:r>
              <a:rPr lang="en-US" sz="3200" dirty="0" smtClean="0"/>
              <a:t>Potentially fatal </a:t>
            </a:r>
          </a:p>
          <a:p>
            <a:pPr lvl="1">
              <a:buFont typeface="Arial" pitchFamily="34" charset="0"/>
              <a:buChar char="•"/>
            </a:pPr>
            <a:r>
              <a:rPr lang="en-US" sz="3200" dirty="0" smtClean="0"/>
              <a:t>Incurable</a:t>
            </a:r>
            <a:endParaRPr lang="en-US" sz="3200" dirty="0"/>
          </a:p>
        </p:txBody>
      </p:sp>
      <p:pic>
        <p:nvPicPr>
          <p:cNvPr id="5" name="Picture 4" descr="174353876.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833256" y="2064643"/>
            <a:ext cx="4310743" cy="2873829"/>
          </a:xfrm>
          <a:prstGeom prst="rect">
            <a:avLst/>
          </a:prstGeom>
        </p:spPr>
      </p:pic>
      <p:sp>
        <p:nvSpPr>
          <p:cNvPr id="6" name="Slide Number Placeholder 6"/>
          <p:cNvSpPr txBox="1">
            <a:spLocks noChangeArrowheads="1"/>
          </p:cNvSpPr>
          <p:nvPr/>
        </p:nvSpPr>
        <p:spPr>
          <a:xfrm>
            <a:off x="1079112" y="6400800"/>
            <a:ext cx="2737108"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smtClean="0"/>
              <a:t>Pre-Service Curriculum Module 6.6.7</a:t>
            </a:r>
            <a:endParaRPr lang="en-US" dirty="0"/>
          </a:p>
        </p:txBody>
      </p:sp>
    </p:spTree>
    <p:extLst>
      <p:ext uri="{BB962C8B-B14F-4D97-AF65-F5344CB8AC3E}">
        <p14:creationId xmlns:p14="http://schemas.microsoft.com/office/powerpoint/2010/main" val="105759040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Rectangle 2"/>
          <p:cNvSpPr>
            <a:spLocks noGrp="1" noChangeArrowheads="1"/>
          </p:cNvSpPr>
          <p:nvPr>
            <p:ph type="title"/>
          </p:nvPr>
        </p:nvSpPr>
        <p:spPr>
          <a:xfrm>
            <a:off x="1604536" y="249731"/>
            <a:ext cx="7082263" cy="1143000"/>
          </a:xfrm>
        </p:spPr>
        <p:txBody>
          <a:bodyPr>
            <a:normAutofit/>
          </a:bodyPr>
          <a:lstStyle/>
          <a:p>
            <a:pPr eaLnBrk="1" hangingPunct="1"/>
            <a:r>
              <a:rPr lang="en-US" sz="3200" dirty="0" smtClean="0"/>
              <a:t>Personal-Professional Dimensions of Substance Use</a:t>
            </a:r>
          </a:p>
        </p:txBody>
      </p:sp>
      <p:sp>
        <p:nvSpPr>
          <p:cNvPr id="46084" name="Rectangle 3"/>
          <p:cNvSpPr>
            <a:spLocks noGrp="1" noChangeArrowheads="1"/>
          </p:cNvSpPr>
          <p:nvPr>
            <p:ph type="body" idx="1"/>
          </p:nvPr>
        </p:nvSpPr>
        <p:spPr>
          <a:xfrm>
            <a:off x="4571999" y="1795748"/>
            <a:ext cx="4114800" cy="4005040"/>
          </a:xfrm>
        </p:spPr>
        <p:txBody>
          <a:bodyPr>
            <a:normAutofit/>
          </a:bodyPr>
          <a:lstStyle/>
          <a:p>
            <a:pPr eaLnBrk="1" hangingPunct="1"/>
            <a:r>
              <a:rPr lang="en-US" dirty="0" smtClean="0"/>
              <a:t>Views and experiences</a:t>
            </a:r>
          </a:p>
          <a:p>
            <a:pPr eaLnBrk="1" hangingPunct="1"/>
            <a:r>
              <a:rPr lang="en-US" dirty="0" smtClean="0"/>
              <a:t>Your viewpoint affects others</a:t>
            </a:r>
          </a:p>
          <a:p>
            <a:pPr eaLnBrk="1" hangingPunct="1"/>
            <a:r>
              <a:rPr lang="en-US" dirty="0" smtClean="0"/>
              <a:t>Unique</a:t>
            </a:r>
          </a:p>
          <a:p>
            <a:pPr eaLnBrk="1" hangingPunct="1"/>
            <a:r>
              <a:rPr lang="en-US" dirty="0" smtClean="0"/>
              <a:t>Discuss your issues</a:t>
            </a:r>
          </a:p>
        </p:txBody>
      </p:sp>
      <p:pic>
        <p:nvPicPr>
          <p:cNvPr id="3" name="Picture 2"/>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485343" y="1992923"/>
            <a:ext cx="3086656" cy="3610691"/>
          </a:xfrm>
          <a:prstGeom prst="rect">
            <a:avLst/>
          </a:prstGeom>
          <a:ln>
            <a:noFill/>
          </a:ln>
          <a:effectLst>
            <a:softEdge rad="112500"/>
          </a:effectLst>
        </p:spPr>
      </p:pic>
      <p:sp>
        <p:nvSpPr>
          <p:cNvPr id="5" name="Slide Number Placeholder 6"/>
          <p:cNvSpPr txBox="1">
            <a:spLocks noChangeArrowheads="1"/>
          </p:cNvSpPr>
          <p:nvPr/>
        </p:nvSpPr>
        <p:spPr>
          <a:xfrm>
            <a:off x="1079112" y="6400800"/>
            <a:ext cx="2737108"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smtClean="0"/>
              <a:t>Pre-Service Curriculum Module 6.6.8</a:t>
            </a:r>
            <a:endParaRPr lang="en-US" dirty="0"/>
          </a:p>
        </p:txBody>
      </p:sp>
    </p:spTree>
    <p:extLst>
      <p:ext uri="{BB962C8B-B14F-4D97-AF65-F5344CB8AC3E}">
        <p14:creationId xmlns:p14="http://schemas.microsoft.com/office/powerpoint/2010/main" val="381102577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2"/>
          <p:cNvSpPr>
            <a:spLocks noGrp="1" noChangeArrowheads="1"/>
          </p:cNvSpPr>
          <p:nvPr>
            <p:ph type="title"/>
          </p:nvPr>
        </p:nvSpPr>
        <p:spPr/>
        <p:txBody>
          <a:bodyPr>
            <a:normAutofit fontScale="90000"/>
          </a:bodyPr>
          <a:lstStyle/>
          <a:p>
            <a:pPr eaLnBrk="1" hangingPunct="1"/>
            <a:r>
              <a:rPr lang="en-US" sz="3600" dirty="0" smtClean="0"/>
              <a:t>Criteria for Substance Dependence</a:t>
            </a:r>
          </a:p>
        </p:txBody>
      </p:sp>
      <p:sp>
        <p:nvSpPr>
          <p:cNvPr id="9220" name="Rectangle 3"/>
          <p:cNvSpPr>
            <a:spLocks noGrp="1" noChangeArrowheads="1"/>
          </p:cNvSpPr>
          <p:nvPr>
            <p:ph type="body" idx="1"/>
          </p:nvPr>
        </p:nvSpPr>
        <p:spPr>
          <a:xfrm>
            <a:off x="1604536" y="1634778"/>
            <a:ext cx="6036270" cy="4876800"/>
          </a:xfrm>
        </p:spPr>
        <p:txBody>
          <a:bodyPr>
            <a:normAutofit/>
          </a:bodyPr>
          <a:lstStyle/>
          <a:p>
            <a:pPr lvl="1">
              <a:buFont typeface="Arial" pitchFamily="34" charset="0"/>
              <a:buChar char="•"/>
            </a:pPr>
            <a:r>
              <a:rPr lang="en-US" sz="3200" dirty="0" smtClean="0"/>
              <a:t>Tolerance</a:t>
            </a:r>
          </a:p>
          <a:p>
            <a:pPr lvl="1">
              <a:buFont typeface="Arial" pitchFamily="34" charset="0"/>
              <a:buChar char="•"/>
            </a:pPr>
            <a:r>
              <a:rPr lang="en-US" sz="3200" dirty="0" smtClean="0"/>
              <a:t>Withdrawal</a:t>
            </a:r>
          </a:p>
          <a:p>
            <a:pPr lvl="1">
              <a:buFont typeface="Arial" pitchFamily="34" charset="0"/>
              <a:buChar char="•"/>
            </a:pPr>
            <a:r>
              <a:rPr lang="en-US" sz="3200" dirty="0" smtClean="0"/>
              <a:t>Large amounts, longer period </a:t>
            </a:r>
          </a:p>
          <a:p>
            <a:pPr lvl="1">
              <a:buFont typeface="Arial" pitchFamily="34" charset="0"/>
              <a:buChar char="•"/>
            </a:pPr>
            <a:r>
              <a:rPr lang="en-US" sz="3200" dirty="0"/>
              <a:t>D</a:t>
            </a:r>
            <a:r>
              <a:rPr lang="en-US" sz="3200" dirty="0" smtClean="0"/>
              <a:t>esire to cut back</a:t>
            </a:r>
          </a:p>
          <a:p>
            <a:pPr lvl="1">
              <a:buFont typeface="Arial" pitchFamily="34" charset="0"/>
              <a:buChar char="•"/>
            </a:pPr>
            <a:r>
              <a:rPr lang="en-US" sz="3200" dirty="0" smtClean="0"/>
              <a:t>Other activities given up or reduced</a:t>
            </a:r>
          </a:p>
          <a:p>
            <a:pPr lvl="1">
              <a:buFont typeface="Arial" pitchFamily="34" charset="0"/>
              <a:buChar char="•"/>
            </a:pPr>
            <a:r>
              <a:rPr lang="en-US" sz="3200" dirty="0" smtClean="0"/>
              <a:t>Continued use despite knowledge of problem</a:t>
            </a:r>
            <a:endParaRPr lang="en-US" sz="2800" dirty="0" smtClean="0"/>
          </a:p>
        </p:txBody>
      </p:sp>
      <p:sp>
        <p:nvSpPr>
          <p:cNvPr id="4" name="Slide Number Placeholder 6"/>
          <p:cNvSpPr txBox="1">
            <a:spLocks noChangeArrowheads="1"/>
          </p:cNvSpPr>
          <p:nvPr/>
        </p:nvSpPr>
        <p:spPr>
          <a:xfrm>
            <a:off x="1079112" y="6400800"/>
            <a:ext cx="2737108"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smtClean="0"/>
              <a:t>Pre-Service Curriculum Module 6.6.9</a:t>
            </a:r>
            <a:endParaRPr lang="en-US" dirty="0"/>
          </a:p>
        </p:txBody>
      </p:sp>
    </p:spTree>
    <p:extLst>
      <p:ext uri="{BB962C8B-B14F-4D97-AF65-F5344CB8AC3E}">
        <p14:creationId xmlns:p14="http://schemas.microsoft.com/office/powerpoint/2010/main" val="144330065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57441117.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484914" y="1997628"/>
            <a:ext cx="3332948" cy="4587768"/>
          </a:xfrm>
          <a:prstGeom prst="rect">
            <a:avLst/>
          </a:prstGeom>
        </p:spPr>
      </p:pic>
      <p:sp>
        <p:nvSpPr>
          <p:cNvPr id="9219" name="Rectangle 2"/>
          <p:cNvSpPr>
            <a:spLocks noGrp="1" noChangeArrowheads="1"/>
          </p:cNvSpPr>
          <p:nvPr>
            <p:ph type="title"/>
          </p:nvPr>
        </p:nvSpPr>
        <p:spPr/>
        <p:txBody>
          <a:bodyPr>
            <a:normAutofit fontScale="90000"/>
          </a:bodyPr>
          <a:lstStyle/>
          <a:p>
            <a:r>
              <a:rPr lang="en-US" sz="3600" dirty="0" smtClean="0"/>
              <a:t>Effects of Substance Abuse on the User</a:t>
            </a:r>
          </a:p>
        </p:txBody>
      </p:sp>
      <p:sp>
        <p:nvSpPr>
          <p:cNvPr id="9220" name="Rectangle 3"/>
          <p:cNvSpPr>
            <a:spLocks noGrp="1" noChangeArrowheads="1"/>
          </p:cNvSpPr>
          <p:nvPr>
            <p:ph type="body" idx="1"/>
          </p:nvPr>
        </p:nvSpPr>
        <p:spPr>
          <a:xfrm>
            <a:off x="1604536" y="1634778"/>
            <a:ext cx="6036270" cy="4876800"/>
          </a:xfrm>
        </p:spPr>
        <p:txBody>
          <a:bodyPr>
            <a:normAutofit/>
          </a:bodyPr>
          <a:lstStyle/>
          <a:p>
            <a:r>
              <a:rPr lang="en-US" dirty="0" smtClean="0"/>
              <a:t>Physical and Psychological Effects </a:t>
            </a:r>
          </a:p>
          <a:p>
            <a:r>
              <a:rPr lang="en-US" dirty="0" smtClean="0"/>
              <a:t>Brain Chemistry of Addiction</a:t>
            </a:r>
          </a:p>
          <a:p>
            <a:r>
              <a:rPr lang="en-US" dirty="0" smtClean="0"/>
              <a:t>Prescription Drugs</a:t>
            </a:r>
          </a:p>
          <a:p>
            <a:r>
              <a:rPr lang="en-US" dirty="0" smtClean="0"/>
              <a:t>Ability to Parent</a:t>
            </a:r>
            <a:endParaRPr lang="en-US" dirty="0"/>
          </a:p>
        </p:txBody>
      </p:sp>
      <p:sp>
        <p:nvSpPr>
          <p:cNvPr id="6" name="Slide Number Placeholder 6"/>
          <p:cNvSpPr txBox="1">
            <a:spLocks noChangeArrowheads="1"/>
          </p:cNvSpPr>
          <p:nvPr/>
        </p:nvSpPr>
        <p:spPr>
          <a:xfrm>
            <a:off x="1079112" y="6400800"/>
            <a:ext cx="2737108"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smtClean="0"/>
              <a:t>Pre-Service Curriculum Module 6.6.10</a:t>
            </a:r>
            <a:endParaRPr lang="en-US" dirty="0"/>
          </a:p>
        </p:txBody>
      </p:sp>
    </p:spTree>
    <p:extLst>
      <p:ext uri="{BB962C8B-B14F-4D97-AF65-F5344CB8AC3E}">
        <p14:creationId xmlns:p14="http://schemas.microsoft.com/office/powerpoint/2010/main" val="118104588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2"/>
          <p:cNvSpPr>
            <a:spLocks noGrp="1" noChangeArrowheads="1"/>
          </p:cNvSpPr>
          <p:nvPr>
            <p:ph type="title"/>
          </p:nvPr>
        </p:nvSpPr>
        <p:spPr/>
        <p:txBody>
          <a:bodyPr>
            <a:normAutofit fontScale="90000"/>
          </a:bodyPr>
          <a:lstStyle/>
          <a:p>
            <a:pPr eaLnBrk="1" hangingPunct="1"/>
            <a:r>
              <a:rPr lang="en-US" sz="3600" dirty="0" smtClean="0"/>
              <a:t>Physical and Psychological Effects of Substance Use</a:t>
            </a:r>
          </a:p>
        </p:txBody>
      </p:sp>
      <p:sp>
        <p:nvSpPr>
          <p:cNvPr id="5124" name="Rectangle 3"/>
          <p:cNvSpPr>
            <a:spLocks noGrp="1" noChangeArrowheads="1"/>
          </p:cNvSpPr>
          <p:nvPr>
            <p:ph type="body" idx="1"/>
          </p:nvPr>
        </p:nvSpPr>
        <p:spPr>
          <a:xfrm>
            <a:off x="1295400" y="2332038"/>
            <a:ext cx="8229600" cy="4525962"/>
          </a:xfrm>
        </p:spPr>
        <p:txBody>
          <a:bodyPr/>
          <a:lstStyle/>
          <a:p>
            <a:pPr eaLnBrk="1" hangingPunct="1"/>
            <a:r>
              <a:rPr lang="en-US" dirty="0" smtClean="0"/>
              <a:t>Alcohol</a:t>
            </a:r>
          </a:p>
          <a:p>
            <a:pPr eaLnBrk="1" hangingPunct="1"/>
            <a:r>
              <a:rPr lang="en-US" dirty="0" smtClean="0"/>
              <a:t>Methamphetamine</a:t>
            </a:r>
          </a:p>
          <a:p>
            <a:pPr eaLnBrk="1" hangingPunct="1"/>
            <a:r>
              <a:rPr lang="en-US" dirty="0" smtClean="0"/>
              <a:t>Cocaine</a:t>
            </a:r>
          </a:p>
          <a:p>
            <a:pPr eaLnBrk="1" hangingPunct="1"/>
            <a:r>
              <a:rPr lang="en-US" dirty="0" smtClean="0"/>
              <a:t>Hallucinogens</a:t>
            </a:r>
          </a:p>
          <a:p>
            <a:pPr eaLnBrk="1" hangingPunct="1"/>
            <a:r>
              <a:rPr lang="en-US" dirty="0" smtClean="0"/>
              <a:t>Marijuana</a:t>
            </a:r>
          </a:p>
        </p:txBody>
      </p:sp>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410200" y="2332038"/>
            <a:ext cx="2651990" cy="2688569"/>
          </a:xfrm>
          <a:prstGeom prst="rect">
            <a:avLst/>
          </a:prstGeom>
        </p:spPr>
      </p:pic>
      <p:sp>
        <p:nvSpPr>
          <p:cNvPr id="3" name="Rectangle 2"/>
          <p:cNvSpPr/>
          <p:nvPr/>
        </p:nvSpPr>
        <p:spPr>
          <a:xfrm>
            <a:off x="1949823" y="5629149"/>
            <a:ext cx="5755341" cy="646331"/>
          </a:xfrm>
          <a:prstGeom prst="rect">
            <a:avLst/>
          </a:prstGeom>
        </p:spPr>
        <p:txBody>
          <a:bodyPr wrap="square">
            <a:spAutoFit/>
          </a:bodyPr>
          <a:lstStyle/>
          <a:p>
            <a:r>
              <a:rPr lang="en-US" dirty="0">
                <a:hlinkClick r:id="rId4"/>
              </a:rPr>
              <a:t>http://</a:t>
            </a:r>
            <a:r>
              <a:rPr lang="en-US" dirty="0" smtClean="0">
                <a:hlinkClick r:id="rId4"/>
              </a:rPr>
              <a:t>www.fadaa.org/resource_center/justFacts.php</a:t>
            </a:r>
            <a:endParaRPr lang="en-US" dirty="0" smtClean="0"/>
          </a:p>
          <a:p>
            <a:endParaRPr lang="en-US" dirty="0"/>
          </a:p>
        </p:txBody>
      </p:sp>
      <p:sp>
        <p:nvSpPr>
          <p:cNvPr id="4" name="Rectangle 3"/>
          <p:cNvSpPr/>
          <p:nvPr/>
        </p:nvSpPr>
        <p:spPr>
          <a:xfrm>
            <a:off x="1604535" y="1749518"/>
            <a:ext cx="6813323" cy="369332"/>
          </a:xfrm>
          <a:prstGeom prst="rect">
            <a:avLst/>
          </a:prstGeom>
        </p:spPr>
        <p:txBody>
          <a:bodyPr wrap="square">
            <a:spAutoFit/>
          </a:bodyPr>
          <a:lstStyle/>
          <a:p>
            <a:r>
              <a:rPr lang="en-US" dirty="0"/>
              <a:t>http://fadaa.org/resource_center/just_the_facts/PSYCHO1.pdf</a:t>
            </a:r>
          </a:p>
        </p:txBody>
      </p:sp>
      <p:sp>
        <p:nvSpPr>
          <p:cNvPr id="7" name="Slide Number Placeholder 6"/>
          <p:cNvSpPr txBox="1">
            <a:spLocks noChangeArrowheads="1"/>
          </p:cNvSpPr>
          <p:nvPr/>
        </p:nvSpPr>
        <p:spPr>
          <a:xfrm>
            <a:off x="1079112" y="6400800"/>
            <a:ext cx="2737108"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smtClean="0"/>
              <a:t>Pre-Service Curriculum Module 6.6.11</a:t>
            </a:r>
            <a:endParaRPr lang="en-US" dirty="0"/>
          </a:p>
        </p:txBody>
      </p:sp>
    </p:spTree>
    <p:extLst>
      <p:ext uri="{BB962C8B-B14F-4D97-AF65-F5344CB8AC3E}">
        <p14:creationId xmlns:p14="http://schemas.microsoft.com/office/powerpoint/2010/main" val="391675316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323870" y="1247670"/>
            <a:ext cx="2403231" cy="3948165"/>
          </a:xfrm>
          <a:prstGeom prst="rect">
            <a:avLst/>
          </a:prstGeom>
        </p:spPr>
      </p:pic>
      <p:sp>
        <p:nvSpPr>
          <p:cNvPr id="10242" name="Title 5"/>
          <p:cNvSpPr>
            <a:spLocks noGrp="1"/>
          </p:cNvSpPr>
          <p:nvPr>
            <p:ph type="title"/>
          </p:nvPr>
        </p:nvSpPr>
        <p:spPr>
          <a:xfrm>
            <a:off x="914400" y="221095"/>
            <a:ext cx="8229600" cy="590550"/>
          </a:xfrm>
        </p:spPr>
        <p:txBody>
          <a:bodyPr/>
          <a:lstStyle/>
          <a:p>
            <a:pPr algn="ctr"/>
            <a:r>
              <a:rPr lang="en-US" dirty="0" smtClean="0"/>
              <a:t>Prescription Drug Abuse</a:t>
            </a:r>
          </a:p>
        </p:txBody>
      </p:sp>
      <p:sp>
        <p:nvSpPr>
          <p:cNvPr id="10243" name="Content Placeholder 6"/>
          <p:cNvSpPr>
            <a:spLocks noGrp="1"/>
          </p:cNvSpPr>
          <p:nvPr>
            <p:ph idx="1"/>
          </p:nvPr>
        </p:nvSpPr>
        <p:spPr>
          <a:xfrm>
            <a:off x="2525486" y="1247670"/>
            <a:ext cx="6618514" cy="4720739"/>
          </a:xfrm>
        </p:spPr>
        <p:txBody>
          <a:bodyPr>
            <a:noAutofit/>
          </a:bodyPr>
          <a:lstStyle/>
          <a:p>
            <a:pPr algn="ctr">
              <a:buFontTx/>
              <a:buNone/>
            </a:pPr>
            <a:r>
              <a:rPr lang="en-US" dirty="0" smtClean="0"/>
              <a:t>“The use of a prescription medication in a way not intended by the prescribing doctor.  Prescription drug abuse includes everything from taking a friend's prescription painkiller for your backache to snorting ground-up pills to get high.”</a:t>
            </a:r>
          </a:p>
          <a:p>
            <a:pPr algn="ctr">
              <a:buFontTx/>
              <a:buNone/>
            </a:pPr>
            <a:r>
              <a:rPr lang="en-US" dirty="0" smtClean="0"/>
              <a:t>-The Mayo Clinic (2011)</a:t>
            </a:r>
          </a:p>
        </p:txBody>
      </p:sp>
      <p:sp>
        <p:nvSpPr>
          <p:cNvPr id="5" name="Slide Number Placeholder 6"/>
          <p:cNvSpPr txBox="1">
            <a:spLocks noChangeArrowheads="1"/>
          </p:cNvSpPr>
          <p:nvPr/>
        </p:nvSpPr>
        <p:spPr>
          <a:xfrm>
            <a:off x="1079112" y="6400800"/>
            <a:ext cx="2737108"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smtClean="0"/>
              <a:t>Pre-Service Curriculum Module 6.6.12</a:t>
            </a:r>
            <a:endParaRPr lang="en-US" dirty="0"/>
          </a:p>
        </p:txBody>
      </p:sp>
    </p:spTree>
    <p:extLst>
      <p:ext uri="{BB962C8B-B14F-4D97-AF65-F5344CB8AC3E}">
        <p14:creationId xmlns:p14="http://schemas.microsoft.com/office/powerpoint/2010/main" val="326021325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63912" y="51679"/>
            <a:ext cx="7082263" cy="1143000"/>
          </a:xfrm>
        </p:spPr>
        <p:txBody>
          <a:bodyPr>
            <a:normAutofit/>
          </a:bodyPr>
          <a:lstStyle/>
          <a:p>
            <a:r>
              <a:rPr lang="en-US" dirty="0" smtClean="0"/>
              <a:t>Florida 10 </a:t>
            </a:r>
            <a:r>
              <a:rPr lang="en-US" dirty="0"/>
              <a:t>Year Trend Upward in </a:t>
            </a:r>
            <a:r>
              <a:rPr lang="en-US" dirty="0" smtClean="0"/>
              <a:t>Prescription Drug </a:t>
            </a:r>
            <a:r>
              <a:rPr lang="en-US" dirty="0"/>
              <a:t>Abuse</a:t>
            </a:r>
          </a:p>
        </p:txBody>
      </p:sp>
      <p:grpSp>
        <p:nvGrpSpPr>
          <p:cNvPr id="3" name="Group 2"/>
          <p:cNvGrpSpPr>
            <a:grpSpLocks/>
          </p:cNvGrpSpPr>
          <p:nvPr/>
        </p:nvGrpSpPr>
        <p:grpSpPr bwMode="auto">
          <a:xfrm>
            <a:off x="1055822" y="1564491"/>
            <a:ext cx="8088178" cy="4180840"/>
            <a:chOff x="1442" y="3226"/>
            <a:chExt cx="12827" cy="6584"/>
          </a:xfrm>
        </p:grpSpPr>
        <p:grpSp>
          <p:nvGrpSpPr>
            <p:cNvPr id="4" name="Group 4"/>
            <p:cNvGrpSpPr>
              <a:grpSpLocks/>
            </p:cNvGrpSpPr>
            <p:nvPr/>
          </p:nvGrpSpPr>
          <p:grpSpPr bwMode="auto">
            <a:xfrm>
              <a:off x="1502" y="3226"/>
              <a:ext cx="10289" cy="6524"/>
              <a:chOff x="1502" y="3226"/>
              <a:chExt cx="10289" cy="6524"/>
            </a:xfrm>
          </p:grpSpPr>
          <p:sp>
            <p:nvSpPr>
              <p:cNvPr id="6330" name="Freeform 5"/>
              <p:cNvSpPr>
                <a:spLocks/>
              </p:cNvSpPr>
              <p:nvPr/>
            </p:nvSpPr>
            <p:spPr bwMode="auto">
              <a:xfrm>
                <a:off x="1502" y="3226"/>
                <a:ext cx="10289" cy="6524"/>
              </a:xfrm>
              <a:custGeom>
                <a:avLst/>
                <a:gdLst>
                  <a:gd name="T0" fmla="+- 0 1502 1502"/>
                  <a:gd name="T1" fmla="*/ T0 w 10289"/>
                  <a:gd name="T2" fmla="+- 0 9749 3226"/>
                  <a:gd name="T3" fmla="*/ 9749 h 6524"/>
                  <a:gd name="T4" fmla="+- 0 11791 1502"/>
                  <a:gd name="T5" fmla="*/ T4 w 10289"/>
                  <a:gd name="T6" fmla="+- 0 9749 3226"/>
                  <a:gd name="T7" fmla="*/ 9749 h 6524"/>
                  <a:gd name="T8" fmla="+- 0 11791 1502"/>
                  <a:gd name="T9" fmla="*/ T8 w 10289"/>
                  <a:gd name="T10" fmla="+- 0 3226 3226"/>
                  <a:gd name="T11" fmla="*/ 3226 h 6524"/>
                  <a:gd name="T12" fmla="+- 0 1502 1502"/>
                  <a:gd name="T13" fmla="*/ T12 w 10289"/>
                  <a:gd name="T14" fmla="+- 0 3226 3226"/>
                  <a:gd name="T15" fmla="*/ 3226 h 6524"/>
                  <a:gd name="T16" fmla="+- 0 1502 1502"/>
                  <a:gd name="T17" fmla="*/ T16 w 10289"/>
                  <a:gd name="T18" fmla="+- 0 9749 3226"/>
                  <a:gd name="T19" fmla="*/ 9749 h 6524"/>
                </a:gdLst>
                <a:ahLst/>
                <a:cxnLst>
                  <a:cxn ang="0">
                    <a:pos x="T1" y="T3"/>
                  </a:cxn>
                  <a:cxn ang="0">
                    <a:pos x="T5" y="T7"/>
                  </a:cxn>
                  <a:cxn ang="0">
                    <a:pos x="T9" y="T11"/>
                  </a:cxn>
                  <a:cxn ang="0">
                    <a:pos x="T13" y="T15"/>
                  </a:cxn>
                  <a:cxn ang="0">
                    <a:pos x="T17" y="T19"/>
                  </a:cxn>
                </a:cxnLst>
                <a:rect l="0" t="0" r="r" b="b"/>
                <a:pathLst>
                  <a:path w="10289" h="6524">
                    <a:moveTo>
                      <a:pt x="0" y="6523"/>
                    </a:moveTo>
                    <a:lnTo>
                      <a:pt x="10289" y="6523"/>
                    </a:lnTo>
                    <a:lnTo>
                      <a:pt x="10289" y="0"/>
                    </a:lnTo>
                    <a:lnTo>
                      <a:pt x="0" y="0"/>
                    </a:lnTo>
                    <a:lnTo>
                      <a:pt x="0" y="652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5" name="Group 6"/>
            <p:cNvGrpSpPr>
              <a:grpSpLocks/>
            </p:cNvGrpSpPr>
            <p:nvPr/>
          </p:nvGrpSpPr>
          <p:grpSpPr bwMode="auto">
            <a:xfrm>
              <a:off x="1442" y="8933"/>
              <a:ext cx="10349" cy="2"/>
              <a:chOff x="1442" y="8933"/>
              <a:chExt cx="10349" cy="2"/>
            </a:xfrm>
          </p:grpSpPr>
          <p:sp>
            <p:nvSpPr>
              <p:cNvPr id="6329" name="Freeform 7"/>
              <p:cNvSpPr>
                <a:spLocks/>
              </p:cNvSpPr>
              <p:nvPr/>
            </p:nvSpPr>
            <p:spPr bwMode="auto">
              <a:xfrm>
                <a:off x="1442" y="8933"/>
                <a:ext cx="10349" cy="2"/>
              </a:xfrm>
              <a:custGeom>
                <a:avLst/>
                <a:gdLst>
                  <a:gd name="T0" fmla="+- 0 1442 1442"/>
                  <a:gd name="T1" fmla="*/ T0 w 10349"/>
                  <a:gd name="T2" fmla="+- 0 11791 1442"/>
                  <a:gd name="T3" fmla="*/ T2 w 10349"/>
                </a:gdLst>
                <a:ahLst/>
                <a:cxnLst>
                  <a:cxn ang="0">
                    <a:pos x="T1" y="0"/>
                  </a:cxn>
                  <a:cxn ang="0">
                    <a:pos x="T3" y="0"/>
                  </a:cxn>
                </a:cxnLst>
                <a:rect l="0" t="0" r="r" b="b"/>
                <a:pathLst>
                  <a:path w="10349">
                    <a:moveTo>
                      <a:pt x="0" y="0"/>
                    </a:moveTo>
                    <a:lnTo>
                      <a:pt x="10349" y="0"/>
                    </a:lnTo>
                  </a:path>
                </a:pathLst>
              </a:custGeom>
              <a:noFill/>
              <a:ln w="9144">
                <a:solidFill>
                  <a:srgbClr val="858585"/>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6" name="Group 8"/>
            <p:cNvGrpSpPr>
              <a:grpSpLocks/>
            </p:cNvGrpSpPr>
            <p:nvPr/>
          </p:nvGrpSpPr>
          <p:grpSpPr bwMode="auto">
            <a:xfrm>
              <a:off x="1442" y="8117"/>
              <a:ext cx="10349" cy="2"/>
              <a:chOff x="1442" y="8117"/>
              <a:chExt cx="10349" cy="2"/>
            </a:xfrm>
          </p:grpSpPr>
          <p:sp>
            <p:nvSpPr>
              <p:cNvPr id="6328" name="Freeform 9"/>
              <p:cNvSpPr>
                <a:spLocks/>
              </p:cNvSpPr>
              <p:nvPr/>
            </p:nvSpPr>
            <p:spPr bwMode="auto">
              <a:xfrm>
                <a:off x="1442" y="8117"/>
                <a:ext cx="10349" cy="2"/>
              </a:xfrm>
              <a:custGeom>
                <a:avLst/>
                <a:gdLst>
                  <a:gd name="T0" fmla="+- 0 1442 1442"/>
                  <a:gd name="T1" fmla="*/ T0 w 10349"/>
                  <a:gd name="T2" fmla="+- 0 11791 1442"/>
                  <a:gd name="T3" fmla="*/ T2 w 10349"/>
                </a:gdLst>
                <a:ahLst/>
                <a:cxnLst>
                  <a:cxn ang="0">
                    <a:pos x="T1" y="0"/>
                  </a:cxn>
                  <a:cxn ang="0">
                    <a:pos x="T3" y="0"/>
                  </a:cxn>
                </a:cxnLst>
                <a:rect l="0" t="0" r="r" b="b"/>
                <a:pathLst>
                  <a:path w="10349">
                    <a:moveTo>
                      <a:pt x="0" y="0"/>
                    </a:moveTo>
                    <a:lnTo>
                      <a:pt x="10349" y="0"/>
                    </a:lnTo>
                  </a:path>
                </a:pathLst>
              </a:custGeom>
              <a:noFill/>
              <a:ln w="9144">
                <a:solidFill>
                  <a:srgbClr val="858585"/>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7" name="Group 10"/>
            <p:cNvGrpSpPr>
              <a:grpSpLocks/>
            </p:cNvGrpSpPr>
            <p:nvPr/>
          </p:nvGrpSpPr>
          <p:grpSpPr bwMode="auto">
            <a:xfrm>
              <a:off x="1442" y="7303"/>
              <a:ext cx="10349" cy="2"/>
              <a:chOff x="1442" y="7303"/>
              <a:chExt cx="10349" cy="2"/>
            </a:xfrm>
          </p:grpSpPr>
          <p:sp>
            <p:nvSpPr>
              <p:cNvPr id="6326" name="Freeform 11"/>
              <p:cNvSpPr>
                <a:spLocks/>
              </p:cNvSpPr>
              <p:nvPr/>
            </p:nvSpPr>
            <p:spPr bwMode="auto">
              <a:xfrm>
                <a:off x="1442" y="7303"/>
                <a:ext cx="10349" cy="2"/>
              </a:xfrm>
              <a:custGeom>
                <a:avLst/>
                <a:gdLst>
                  <a:gd name="T0" fmla="+- 0 1442 1442"/>
                  <a:gd name="T1" fmla="*/ T0 w 10349"/>
                  <a:gd name="T2" fmla="+- 0 11791 1442"/>
                  <a:gd name="T3" fmla="*/ T2 w 10349"/>
                </a:gdLst>
                <a:ahLst/>
                <a:cxnLst>
                  <a:cxn ang="0">
                    <a:pos x="T1" y="0"/>
                  </a:cxn>
                  <a:cxn ang="0">
                    <a:pos x="T3" y="0"/>
                  </a:cxn>
                </a:cxnLst>
                <a:rect l="0" t="0" r="r" b="b"/>
                <a:pathLst>
                  <a:path w="10349">
                    <a:moveTo>
                      <a:pt x="0" y="0"/>
                    </a:moveTo>
                    <a:lnTo>
                      <a:pt x="10349" y="0"/>
                    </a:lnTo>
                  </a:path>
                </a:pathLst>
              </a:custGeom>
              <a:noFill/>
              <a:ln w="9144">
                <a:solidFill>
                  <a:srgbClr val="858585"/>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8" name="Group 12"/>
            <p:cNvGrpSpPr>
              <a:grpSpLocks/>
            </p:cNvGrpSpPr>
            <p:nvPr/>
          </p:nvGrpSpPr>
          <p:grpSpPr bwMode="auto">
            <a:xfrm>
              <a:off x="1442" y="6487"/>
              <a:ext cx="10349" cy="2"/>
              <a:chOff x="1442" y="6487"/>
              <a:chExt cx="10349" cy="2"/>
            </a:xfrm>
          </p:grpSpPr>
          <p:sp>
            <p:nvSpPr>
              <p:cNvPr id="6325" name="Freeform 13"/>
              <p:cNvSpPr>
                <a:spLocks/>
              </p:cNvSpPr>
              <p:nvPr/>
            </p:nvSpPr>
            <p:spPr bwMode="auto">
              <a:xfrm>
                <a:off x="1442" y="6487"/>
                <a:ext cx="10349" cy="2"/>
              </a:xfrm>
              <a:custGeom>
                <a:avLst/>
                <a:gdLst>
                  <a:gd name="T0" fmla="+- 0 1442 1442"/>
                  <a:gd name="T1" fmla="*/ T0 w 10349"/>
                  <a:gd name="T2" fmla="+- 0 11791 1442"/>
                  <a:gd name="T3" fmla="*/ T2 w 10349"/>
                </a:gdLst>
                <a:ahLst/>
                <a:cxnLst>
                  <a:cxn ang="0">
                    <a:pos x="T1" y="0"/>
                  </a:cxn>
                  <a:cxn ang="0">
                    <a:pos x="T3" y="0"/>
                  </a:cxn>
                </a:cxnLst>
                <a:rect l="0" t="0" r="r" b="b"/>
                <a:pathLst>
                  <a:path w="10349">
                    <a:moveTo>
                      <a:pt x="0" y="0"/>
                    </a:moveTo>
                    <a:lnTo>
                      <a:pt x="10349" y="0"/>
                    </a:lnTo>
                  </a:path>
                </a:pathLst>
              </a:custGeom>
              <a:noFill/>
              <a:ln w="9144">
                <a:solidFill>
                  <a:srgbClr val="858585"/>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9" name="Group 14"/>
            <p:cNvGrpSpPr>
              <a:grpSpLocks/>
            </p:cNvGrpSpPr>
            <p:nvPr/>
          </p:nvGrpSpPr>
          <p:grpSpPr bwMode="auto">
            <a:xfrm>
              <a:off x="1442" y="5671"/>
              <a:ext cx="10349" cy="2"/>
              <a:chOff x="1442" y="5671"/>
              <a:chExt cx="10349" cy="2"/>
            </a:xfrm>
          </p:grpSpPr>
          <p:sp>
            <p:nvSpPr>
              <p:cNvPr id="6323" name="Freeform 15"/>
              <p:cNvSpPr>
                <a:spLocks/>
              </p:cNvSpPr>
              <p:nvPr/>
            </p:nvSpPr>
            <p:spPr bwMode="auto">
              <a:xfrm>
                <a:off x="1442" y="5671"/>
                <a:ext cx="10349" cy="2"/>
              </a:xfrm>
              <a:custGeom>
                <a:avLst/>
                <a:gdLst>
                  <a:gd name="T0" fmla="+- 0 1442 1442"/>
                  <a:gd name="T1" fmla="*/ T0 w 10349"/>
                  <a:gd name="T2" fmla="+- 0 11791 1442"/>
                  <a:gd name="T3" fmla="*/ T2 w 10349"/>
                </a:gdLst>
                <a:ahLst/>
                <a:cxnLst>
                  <a:cxn ang="0">
                    <a:pos x="T1" y="0"/>
                  </a:cxn>
                  <a:cxn ang="0">
                    <a:pos x="T3" y="0"/>
                  </a:cxn>
                </a:cxnLst>
                <a:rect l="0" t="0" r="r" b="b"/>
                <a:pathLst>
                  <a:path w="10349">
                    <a:moveTo>
                      <a:pt x="0" y="0"/>
                    </a:moveTo>
                    <a:lnTo>
                      <a:pt x="10349" y="0"/>
                    </a:lnTo>
                  </a:path>
                </a:pathLst>
              </a:custGeom>
              <a:noFill/>
              <a:ln w="9144">
                <a:solidFill>
                  <a:srgbClr val="858585"/>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0" name="Group 16"/>
            <p:cNvGrpSpPr>
              <a:grpSpLocks/>
            </p:cNvGrpSpPr>
            <p:nvPr/>
          </p:nvGrpSpPr>
          <p:grpSpPr bwMode="auto">
            <a:xfrm>
              <a:off x="1442" y="4855"/>
              <a:ext cx="10349" cy="2"/>
              <a:chOff x="1442" y="4855"/>
              <a:chExt cx="10349" cy="2"/>
            </a:xfrm>
          </p:grpSpPr>
          <p:sp>
            <p:nvSpPr>
              <p:cNvPr id="6322" name="Freeform 17"/>
              <p:cNvSpPr>
                <a:spLocks/>
              </p:cNvSpPr>
              <p:nvPr/>
            </p:nvSpPr>
            <p:spPr bwMode="auto">
              <a:xfrm>
                <a:off x="1442" y="4855"/>
                <a:ext cx="10349" cy="2"/>
              </a:xfrm>
              <a:custGeom>
                <a:avLst/>
                <a:gdLst>
                  <a:gd name="T0" fmla="+- 0 1442 1442"/>
                  <a:gd name="T1" fmla="*/ T0 w 10349"/>
                  <a:gd name="T2" fmla="+- 0 11791 1442"/>
                  <a:gd name="T3" fmla="*/ T2 w 10349"/>
                </a:gdLst>
                <a:ahLst/>
                <a:cxnLst>
                  <a:cxn ang="0">
                    <a:pos x="T1" y="0"/>
                  </a:cxn>
                  <a:cxn ang="0">
                    <a:pos x="T3" y="0"/>
                  </a:cxn>
                </a:cxnLst>
                <a:rect l="0" t="0" r="r" b="b"/>
                <a:pathLst>
                  <a:path w="10349">
                    <a:moveTo>
                      <a:pt x="0" y="0"/>
                    </a:moveTo>
                    <a:lnTo>
                      <a:pt x="10349" y="0"/>
                    </a:lnTo>
                  </a:path>
                </a:pathLst>
              </a:custGeom>
              <a:noFill/>
              <a:ln w="9144">
                <a:solidFill>
                  <a:srgbClr val="858585"/>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1" name="Group 18"/>
            <p:cNvGrpSpPr>
              <a:grpSpLocks/>
            </p:cNvGrpSpPr>
            <p:nvPr/>
          </p:nvGrpSpPr>
          <p:grpSpPr bwMode="auto">
            <a:xfrm>
              <a:off x="1442" y="4039"/>
              <a:ext cx="10349" cy="2"/>
              <a:chOff x="1442" y="4039"/>
              <a:chExt cx="10349" cy="2"/>
            </a:xfrm>
          </p:grpSpPr>
          <p:sp>
            <p:nvSpPr>
              <p:cNvPr id="6320" name="Freeform 19"/>
              <p:cNvSpPr>
                <a:spLocks/>
              </p:cNvSpPr>
              <p:nvPr/>
            </p:nvSpPr>
            <p:spPr bwMode="auto">
              <a:xfrm>
                <a:off x="1442" y="4039"/>
                <a:ext cx="10349" cy="2"/>
              </a:xfrm>
              <a:custGeom>
                <a:avLst/>
                <a:gdLst>
                  <a:gd name="T0" fmla="+- 0 1442 1442"/>
                  <a:gd name="T1" fmla="*/ T0 w 10349"/>
                  <a:gd name="T2" fmla="+- 0 11791 1442"/>
                  <a:gd name="T3" fmla="*/ T2 w 10349"/>
                </a:gdLst>
                <a:ahLst/>
                <a:cxnLst>
                  <a:cxn ang="0">
                    <a:pos x="T1" y="0"/>
                  </a:cxn>
                  <a:cxn ang="0">
                    <a:pos x="T3" y="0"/>
                  </a:cxn>
                </a:cxnLst>
                <a:rect l="0" t="0" r="r" b="b"/>
                <a:pathLst>
                  <a:path w="10349">
                    <a:moveTo>
                      <a:pt x="0" y="0"/>
                    </a:moveTo>
                    <a:lnTo>
                      <a:pt x="10349" y="0"/>
                    </a:lnTo>
                  </a:path>
                </a:pathLst>
              </a:custGeom>
              <a:noFill/>
              <a:ln w="9144">
                <a:solidFill>
                  <a:srgbClr val="858585"/>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2" name="Group 20"/>
            <p:cNvGrpSpPr>
              <a:grpSpLocks/>
            </p:cNvGrpSpPr>
            <p:nvPr/>
          </p:nvGrpSpPr>
          <p:grpSpPr bwMode="auto">
            <a:xfrm>
              <a:off x="1442" y="3226"/>
              <a:ext cx="10349" cy="2"/>
              <a:chOff x="1442" y="3226"/>
              <a:chExt cx="10349" cy="2"/>
            </a:xfrm>
          </p:grpSpPr>
          <p:sp>
            <p:nvSpPr>
              <p:cNvPr id="6319" name="Freeform 21"/>
              <p:cNvSpPr>
                <a:spLocks/>
              </p:cNvSpPr>
              <p:nvPr/>
            </p:nvSpPr>
            <p:spPr bwMode="auto">
              <a:xfrm>
                <a:off x="1442" y="3226"/>
                <a:ext cx="10349" cy="2"/>
              </a:xfrm>
              <a:custGeom>
                <a:avLst/>
                <a:gdLst>
                  <a:gd name="T0" fmla="+- 0 1442 1442"/>
                  <a:gd name="T1" fmla="*/ T0 w 10349"/>
                  <a:gd name="T2" fmla="+- 0 11791 1442"/>
                  <a:gd name="T3" fmla="*/ T2 w 10349"/>
                </a:gdLst>
                <a:ahLst/>
                <a:cxnLst>
                  <a:cxn ang="0">
                    <a:pos x="T1" y="0"/>
                  </a:cxn>
                  <a:cxn ang="0">
                    <a:pos x="T3" y="0"/>
                  </a:cxn>
                </a:cxnLst>
                <a:rect l="0" t="0" r="r" b="b"/>
                <a:pathLst>
                  <a:path w="10349">
                    <a:moveTo>
                      <a:pt x="0" y="0"/>
                    </a:moveTo>
                    <a:lnTo>
                      <a:pt x="10349" y="0"/>
                    </a:lnTo>
                  </a:path>
                </a:pathLst>
              </a:custGeom>
              <a:noFill/>
              <a:ln w="9144">
                <a:solidFill>
                  <a:srgbClr val="858585"/>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3" name="Group 22"/>
            <p:cNvGrpSpPr>
              <a:grpSpLocks/>
            </p:cNvGrpSpPr>
            <p:nvPr/>
          </p:nvGrpSpPr>
          <p:grpSpPr bwMode="auto">
            <a:xfrm>
              <a:off x="2016" y="3226"/>
              <a:ext cx="2" cy="6524"/>
              <a:chOff x="2016" y="3226"/>
              <a:chExt cx="2" cy="6524"/>
            </a:xfrm>
          </p:grpSpPr>
          <p:sp>
            <p:nvSpPr>
              <p:cNvPr id="6317" name="Freeform 23"/>
              <p:cNvSpPr>
                <a:spLocks/>
              </p:cNvSpPr>
              <p:nvPr/>
            </p:nvSpPr>
            <p:spPr bwMode="auto">
              <a:xfrm>
                <a:off x="2016" y="3226"/>
                <a:ext cx="2" cy="6524"/>
              </a:xfrm>
              <a:custGeom>
                <a:avLst/>
                <a:gdLst>
                  <a:gd name="T0" fmla="+- 0 3226 3226"/>
                  <a:gd name="T1" fmla="*/ 3226 h 6524"/>
                  <a:gd name="T2" fmla="+- 0 9749 3226"/>
                  <a:gd name="T3" fmla="*/ 9749 h 6524"/>
                </a:gdLst>
                <a:ahLst/>
                <a:cxnLst>
                  <a:cxn ang="0">
                    <a:pos x="0" y="T1"/>
                  </a:cxn>
                  <a:cxn ang="0">
                    <a:pos x="0" y="T3"/>
                  </a:cxn>
                </a:cxnLst>
                <a:rect l="0" t="0" r="r" b="b"/>
                <a:pathLst>
                  <a:path h="6524">
                    <a:moveTo>
                      <a:pt x="0" y="0"/>
                    </a:moveTo>
                    <a:lnTo>
                      <a:pt x="0" y="6523"/>
                    </a:lnTo>
                  </a:path>
                </a:pathLst>
              </a:custGeom>
              <a:noFill/>
              <a:ln w="9144">
                <a:solidFill>
                  <a:srgbClr val="B7B7B7"/>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4" name="Group 24"/>
            <p:cNvGrpSpPr>
              <a:grpSpLocks/>
            </p:cNvGrpSpPr>
            <p:nvPr/>
          </p:nvGrpSpPr>
          <p:grpSpPr bwMode="auto">
            <a:xfrm>
              <a:off x="2530" y="3226"/>
              <a:ext cx="2" cy="6524"/>
              <a:chOff x="2530" y="3226"/>
              <a:chExt cx="2" cy="6524"/>
            </a:xfrm>
          </p:grpSpPr>
          <p:sp>
            <p:nvSpPr>
              <p:cNvPr id="6316" name="Freeform 25"/>
              <p:cNvSpPr>
                <a:spLocks/>
              </p:cNvSpPr>
              <p:nvPr/>
            </p:nvSpPr>
            <p:spPr bwMode="auto">
              <a:xfrm>
                <a:off x="2530" y="3226"/>
                <a:ext cx="2" cy="6524"/>
              </a:xfrm>
              <a:custGeom>
                <a:avLst/>
                <a:gdLst>
                  <a:gd name="T0" fmla="+- 0 3226 3226"/>
                  <a:gd name="T1" fmla="*/ 3226 h 6524"/>
                  <a:gd name="T2" fmla="+- 0 9749 3226"/>
                  <a:gd name="T3" fmla="*/ 9749 h 6524"/>
                </a:gdLst>
                <a:ahLst/>
                <a:cxnLst>
                  <a:cxn ang="0">
                    <a:pos x="0" y="T1"/>
                  </a:cxn>
                  <a:cxn ang="0">
                    <a:pos x="0" y="T3"/>
                  </a:cxn>
                </a:cxnLst>
                <a:rect l="0" t="0" r="r" b="b"/>
                <a:pathLst>
                  <a:path h="6524">
                    <a:moveTo>
                      <a:pt x="0" y="0"/>
                    </a:moveTo>
                    <a:lnTo>
                      <a:pt x="0" y="6523"/>
                    </a:lnTo>
                  </a:path>
                </a:pathLst>
              </a:custGeom>
              <a:noFill/>
              <a:ln w="9144">
                <a:solidFill>
                  <a:srgbClr val="B7B7B7"/>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5" name="Group 26"/>
            <p:cNvGrpSpPr>
              <a:grpSpLocks/>
            </p:cNvGrpSpPr>
            <p:nvPr/>
          </p:nvGrpSpPr>
          <p:grpSpPr bwMode="auto">
            <a:xfrm>
              <a:off x="3046" y="3226"/>
              <a:ext cx="2" cy="6524"/>
              <a:chOff x="3046" y="3226"/>
              <a:chExt cx="2" cy="6524"/>
            </a:xfrm>
          </p:grpSpPr>
          <p:sp>
            <p:nvSpPr>
              <p:cNvPr id="6314" name="Freeform 27"/>
              <p:cNvSpPr>
                <a:spLocks/>
              </p:cNvSpPr>
              <p:nvPr/>
            </p:nvSpPr>
            <p:spPr bwMode="auto">
              <a:xfrm>
                <a:off x="3046" y="3226"/>
                <a:ext cx="2" cy="6524"/>
              </a:xfrm>
              <a:custGeom>
                <a:avLst/>
                <a:gdLst>
                  <a:gd name="T0" fmla="+- 0 3226 3226"/>
                  <a:gd name="T1" fmla="*/ 3226 h 6524"/>
                  <a:gd name="T2" fmla="+- 0 9749 3226"/>
                  <a:gd name="T3" fmla="*/ 9749 h 6524"/>
                </a:gdLst>
                <a:ahLst/>
                <a:cxnLst>
                  <a:cxn ang="0">
                    <a:pos x="0" y="T1"/>
                  </a:cxn>
                  <a:cxn ang="0">
                    <a:pos x="0" y="T3"/>
                  </a:cxn>
                </a:cxnLst>
                <a:rect l="0" t="0" r="r" b="b"/>
                <a:pathLst>
                  <a:path h="6524">
                    <a:moveTo>
                      <a:pt x="0" y="0"/>
                    </a:moveTo>
                    <a:lnTo>
                      <a:pt x="0" y="6523"/>
                    </a:lnTo>
                  </a:path>
                </a:pathLst>
              </a:custGeom>
              <a:noFill/>
              <a:ln w="9144">
                <a:solidFill>
                  <a:srgbClr val="B7B7B7"/>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6" name="Group 28"/>
            <p:cNvGrpSpPr>
              <a:grpSpLocks/>
            </p:cNvGrpSpPr>
            <p:nvPr/>
          </p:nvGrpSpPr>
          <p:grpSpPr bwMode="auto">
            <a:xfrm>
              <a:off x="3559" y="3226"/>
              <a:ext cx="2" cy="6524"/>
              <a:chOff x="3559" y="3226"/>
              <a:chExt cx="2" cy="6524"/>
            </a:xfrm>
          </p:grpSpPr>
          <p:sp>
            <p:nvSpPr>
              <p:cNvPr id="6313" name="Freeform 29"/>
              <p:cNvSpPr>
                <a:spLocks/>
              </p:cNvSpPr>
              <p:nvPr/>
            </p:nvSpPr>
            <p:spPr bwMode="auto">
              <a:xfrm>
                <a:off x="3559" y="3226"/>
                <a:ext cx="2" cy="6524"/>
              </a:xfrm>
              <a:custGeom>
                <a:avLst/>
                <a:gdLst>
                  <a:gd name="T0" fmla="+- 0 3226 3226"/>
                  <a:gd name="T1" fmla="*/ 3226 h 6524"/>
                  <a:gd name="T2" fmla="+- 0 9749 3226"/>
                  <a:gd name="T3" fmla="*/ 9749 h 6524"/>
                </a:gdLst>
                <a:ahLst/>
                <a:cxnLst>
                  <a:cxn ang="0">
                    <a:pos x="0" y="T1"/>
                  </a:cxn>
                  <a:cxn ang="0">
                    <a:pos x="0" y="T3"/>
                  </a:cxn>
                </a:cxnLst>
                <a:rect l="0" t="0" r="r" b="b"/>
                <a:pathLst>
                  <a:path h="6524">
                    <a:moveTo>
                      <a:pt x="0" y="0"/>
                    </a:moveTo>
                    <a:lnTo>
                      <a:pt x="0" y="6523"/>
                    </a:lnTo>
                  </a:path>
                </a:pathLst>
              </a:custGeom>
              <a:noFill/>
              <a:ln w="9144">
                <a:solidFill>
                  <a:srgbClr val="B7B7B7"/>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7" name="Group 30"/>
            <p:cNvGrpSpPr>
              <a:grpSpLocks/>
            </p:cNvGrpSpPr>
            <p:nvPr/>
          </p:nvGrpSpPr>
          <p:grpSpPr bwMode="auto">
            <a:xfrm>
              <a:off x="4073" y="3226"/>
              <a:ext cx="2" cy="6524"/>
              <a:chOff x="4073" y="3226"/>
              <a:chExt cx="2" cy="6524"/>
            </a:xfrm>
          </p:grpSpPr>
          <p:sp>
            <p:nvSpPr>
              <p:cNvPr id="6311" name="Freeform 31"/>
              <p:cNvSpPr>
                <a:spLocks/>
              </p:cNvSpPr>
              <p:nvPr/>
            </p:nvSpPr>
            <p:spPr bwMode="auto">
              <a:xfrm>
                <a:off x="4073" y="3226"/>
                <a:ext cx="2" cy="6524"/>
              </a:xfrm>
              <a:custGeom>
                <a:avLst/>
                <a:gdLst>
                  <a:gd name="T0" fmla="+- 0 3226 3226"/>
                  <a:gd name="T1" fmla="*/ 3226 h 6524"/>
                  <a:gd name="T2" fmla="+- 0 9749 3226"/>
                  <a:gd name="T3" fmla="*/ 9749 h 6524"/>
                </a:gdLst>
                <a:ahLst/>
                <a:cxnLst>
                  <a:cxn ang="0">
                    <a:pos x="0" y="T1"/>
                  </a:cxn>
                  <a:cxn ang="0">
                    <a:pos x="0" y="T3"/>
                  </a:cxn>
                </a:cxnLst>
                <a:rect l="0" t="0" r="r" b="b"/>
                <a:pathLst>
                  <a:path h="6524">
                    <a:moveTo>
                      <a:pt x="0" y="0"/>
                    </a:moveTo>
                    <a:lnTo>
                      <a:pt x="0" y="6523"/>
                    </a:lnTo>
                  </a:path>
                </a:pathLst>
              </a:custGeom>
              <a:noFill/>
              <a:ln w="9144">
                <a:solidFill>
                  <a:srgbClr val="B7B7B7"/>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8" name="Group 32"/>
            <p:cNvGrpSpPr>
              <a:grpSpLocks/>
            </p:cNvGrpSpPr>
            <p:nvPr/>
          </p:nvGrpSpPr>
          <p:grpSpPr bwMode="auto">
            <a:xfrm>
              <a:off x="4589" y="3226"/>
              <a:ext cx="2" cy="6524"/>
              <a:chOff x="4589" y="3226"/>
              <a:chExt cx="2" cy="6524"/>
            </a:xfrm>
          </p:grpSpPr>
          <p:sp>
            <p:nvSpPr>
              <p:cNvPr id="6310" name="Freeform 33"/>
              <p:cNvSpPr>
                <a:spLocks/>
              </p:cNvSpPr>
              <p:nvPr/>
            </p:nvSpPr>
            <p:spPr bwMode="auto">
              <a:xfrm>
                <a:off x="4589" y="3226"/>
                <a:ext cx="2" cy="6524"/>
              </a:xfrm>
              <a:custGeom>
                <a:avLst/>
                <a:gdLst>
                  <a:gd name="T0" fmla="+- 0 3226 3226"/>
                  <a:gd name="T1" fmla="*/ 3226 h 6524"/>
                  <a:gd name="T2" fmla="+- 0 9749 3226"/>
                  <a:gd name="T3" fmla="*/ 9749 h 6524"/>
                </a:gdLst>
                <a:ahLst/>
                <a:cxnLst>
                  <a:cxn ang="0">
                    <a:pos x="0" y="T1"/>
                  </a:cxn>
                  <a:cxn ang="0">
                    <a:pos x="0" y="T3"/>
                  </a:cxn>
                </a:cxnLst>
                <a:rect l="0" t="0" r="r" b="b"/>
                <a:pathLst>
                  <a:path h="6524">
                    <a:moveTo>
                      <a:pt x="0" y="0"/>
                    </a:moveTo>
                    <a:lnTo>
                      <a:pt x="0" y="6523"/>
                    </a:lnTo>
                  </a:path>
                </a:pathLst>
              </a:custGeom>
              <a:noFill/>
              <a:ln w="9144">
                <a:solidFill>
                  <a:srgbClr val="B7B7B7"/>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 name="Group 34"/>
            <p:cNvGrpSpPr>
              <a:grpSpLocks/>
            </p:cNvGrpSpPr>
            <p:nvPr/>
          </p:nvGrpSpPr>
          <p:grpSpPr bwMode="auto">
            <a:xfrm>
              <a:off x="5102" y="3226"/>
              <a:ext cx="2" cy="6524"/>
              <a:chOff x="5102" y="3226"/>
              <a:chExt cx="2" cy="6524"/>
            </a:xfrm>
          </p:grpSpPr>
          <p:sp>
            <p:nvSpPr>
              <p:cNvPr id="6306" name="Freeform 35"/>
              <p:cNvSpPr>
                <a:spLocks/>
              </p:cNvSpPr>
              <p:nvPr/>
            </p:nvSpPr>
            <p:spPr bwMode="auto">
              <a:xfrm>
                <a:off x="5102" y="3226"/>
                <a:ext cx="2" cy="6524"/>
              </a:xfrm>
              <a:custGeom>
                <a:avLst/>
                <a:gdLst>
                  <a:gd name="T0" fmla="+- 0 3226 3226"/>
                  <a:gd name="T1" fmla="*/ 3226 h 6524"/>
                  <a:gd name="T2" fmla="+- 0 9749 3226"/>
                  <a:gd name="T3" fmla="*/ 9749 h 6524"/>
                </a:gdLst>
                <a:ahLst/>
                <a:cxnLst>
                  <a:cxn ang="0">
                    <a:pos x="0" y="T1"/>
                  </a:cxn>
                  <a:cxn ang="0">
                    <a:pos x="0" y="T3"/>
                  </a:cxn>
                </a:cxnLst>
                <a:rect l="0" t="0" r="r" b="b"/>
                <a:pathLst>
                  <a:path h="6524">
                    <a:moveTo>
                      <a:pt x="0" y="0"/>
                    </a:moveTo>
                    <a:lnTo>
                      <a:pt x="0" y="6523"/>
                    </a:lnTo>
                  </a:path>
                </a:pathLst>
              </a:custGeom>
              <a:noFill/>
              <a:ln w="9144">
                <a:solidFill>
                  <a:srgbClr val="B7B7B7"/>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20" name="Group 36"/>
            <p:cNvGrpSpPr>
              <a:grpSpLocks/>
            </p:cNvGrpSpPr>
            <p:nvPr/>
          </p:nvGrpSpPr>
          <p:grpSpPr bwMode="auto">
            <a:xfrm>
              <a:off x="5618" y="3226"/>
              <a:ext cx="2" cy="6524"/>
              <a:chOff x="5618" y="3226"/>
              <a:chExt cx="2" cy="6524"/>
            </a:xfrm>
          </p:grpSpPr>
          <p:sp>
            <p:nvSpPr>
              <p:cNvPr id="6305" name="Freeform 37"/>
              <p:cNvSpPr>
                <a:spLocks/>
              </p:cNvSpPr>
              <p:nvPr/>
            </p:nvSpPr>
            <p:spPr bwMode="auto">
              <a:xfrm>
                <a:off x="5618" y="3226"/>
                <a:ext cx="2" cy="6524"/>
              </a:xfrm>
              <a:custGeom>
                <a:avLst/>
                <a:gdLst>
                  <a:gd name="T0" fmla="+- 0 3226 3226"/>
                  <a:gd name="T1" fmla="*/ 3226 h 6524"/>
                  <a:gd name="T2" fmla="+- 0 9749 3226"/>
                  <a:gd name="T3" fmla="*/ 9749 h 6524"/>
                </a:gdLst>
                <a:ahLst/>
                <a:cxnLst>
                  <a:cxn ang="0">
                    <a:pos x="0" y="T1"/>
                  </a:cxn>
                  <a:cxn ang="0">
                    <a:pos x="0" y="T3"/>
                  </a:cxn>
                </a:cxnLst>
                <a:rect l="0" t="0" r="r" b="b"/>
                <a:pathLst>
                  <a:path h="6524">
                    <a:moveTo>
                      <a:pt x="0" y="0"/>
                    </a:moveTo>
                    <a:lnTo>
                      <a:pt x="0" y="6523"/>
                    </a:lnTo>
                  </a:path>
                </a:pathLst>
              </a:custGeom>
              <a:noFill/>
              <a:ln w="9144">
                <a:solidFill>
                  <a:srgbClr val="B7B7B7"/>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21" name="Group 38"/>
            <p:cNvGrpSpPr>
              <a:grpSpLocks/>
            </p:cNvGrpSpPr>
            <p:nvPr/>
          </p:nvGrpSpPr>
          <p:grpSpPr bwMode="auto">
            <a:xfrm>
              <a:off x="6132" y="3226"/>
              <a:ext cx="2" cy="6524"/>
              <a:chOff x="6132" y="3226"/>
              <a:chExt cx="2" cy="6524"/>
            </a:xfrm>
          </p:grpSpPr>
          <p:sp>
            <p:nvSpPr>
              <p:cNvPr id="6304" name="Freeform 39"/>
              <p:cNvSpPr>
                <a:spLocks/>
              </p:cNvSpPr>
              <p:nvPr/>
            </p:nvSpPr>
            <p:spPr bwMode="auto">
              <a:xfrm>
                <a:off x="6132" y="3226"/>
                <a:ext cx="2" cy="6524"/>
              </a:xfrm>
              <a:custGeom>
                <a:avLst/>
                <a:gdLst>
                  <a:gd name="T0" fmla="+- 0 3226 3226"/>
                  <a:gd name="T1" fmla="*/ 3226 h 6524"/>
                  <a:gd name="T2" fmla="+- 0 9749 3226"/>
                  <a:gd name="T3" fmla="*/ 9749 h 6524"/>
                </a:gdLst>
                <a:ahLst/>
                <a:cxnLst>
                  <a:cxn ang="0">
                    <a:pos x="0" y="T1"/>
                  </a:cxn>
                  <a:cxn ang="0">
                    <a:pos x="0" y="T3"/>
                  </a:cxn>
                </a:cxnLst>
                <a:rect l="0" t="0" r="r" b="b"/>
                <a:pathLst>
                  <a:path h="6524">
                    <a:moveTo>
                      <a:pt x="0" y="0"/>
                    </a:moveTo>
                    <a:lnTo>
                      <a:pt x="0" y="6523"/>
                    </a:lnTo>
                  </a:path>
                </a:pathLst>
              </a:custGeom>
              <a:noFill/>
              <a:ln w="9144">
                <a:solidFill>
                  <a:srgbClr val="B7B7B7"/>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22" name="Group 40"/>
            <p:cNvGrpSpPr>
              <a:grpSpLocks/>
            </p:cNvGrpSpPr>
            <p:nvPr/>
          </p:nvGrpSpPr>
          <p:grpSpPr bwMode="auto">
            <a:xfrm>
              <a:off x="6646" y="3226"/>
              <a:ext cx="2" cy="6524"/>
              <a:chOff x="6646" y="3226"/>
              <a:chExt cx="2" cy="6524"/>
            </a:xfrm>
          </p:grpSpPr>
          <p:sp>
            <p:nvSpPr>
              <p:cNvPr id="6303" name="Freeform 41"/>
              <p:cNvSpPr>
                <a:spLocks/>
              </p:cNvSpPr>
              <p:nvPr/>
            </p:nvSpPr>
            <p:spPr bwMode="auto">
              <a:xfrm>
                <a:off x="6646" y="3226"/>
                <a:ext cx="2" cy="6524"/>
              </a:xfrm>
              <a:custGeom>
                <a:avLst/>
                <a:gdLst>
                  <a:gd name="T0" fmla="+- 0 3226 3226"/>
                  <a:gd name="T1" fmla="*/ 3226 h 6524"/>
                  <a:gd name="T2" fmla="+- 0 9749 3226"/>
                  <a:gd name="T3" fmla="*/ 9749 h 6524"/>
                </a:gdLst>
                <a:ahLst/>
                <a:cxnLst>
                  <a:cxn ang="0">
                    <a:pos x="0" y="T1"/>
                  </a:cxn>
                  <a:cxn ang="0">
                    <a:pos x="0" y="T3"/>
                  </a:cxn>
                </a:cxnLst>
                <a:rect l="0" t="0" r="r" b="b"/>
                <a:pathLst>
                  <a:path h="6524">
                    <a:moveTo>
                      <a:pt x="0" y="0"/>
                    </a:moveTo>
                    <a:lnTo>
                      <a:pt x="0" y="6523"/>
                    </a:lnTo>
                  </a:path>
                </a:pathLst>
              </a:custGeom>
              <a:noFill/>
              <a:ln w="9144">
                <a:solidFill>
                  <a:srgbClr val="B7B7B7"/>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23" name="Group 42"/>
            <p:cNvGrpSpPr>
              <a:grpSpLocks/>
            </p:cNvGrpSpPr>
            <p:nvPr/>
          </p:nvGrpSpPr>
          <p:grpSpPr bwMode="auto">
            <a:xfrm>
              <a:off x="7162" y="3226"/>
              <a:ext cx="2" cy="6524"/>
              <a:chOff x="7162" y="3226"/>
              <a:chExt cx="2" cy="6524"/>
            </a:xfrm>
          </p:grpSpPr>
          <p:sp>
            <p:nvSpPr>
              <p:cNvPr id="6302" name="Freeform 43"/>
              <p:cNvSpPr>
                <a:spLocks/>
              </p:cNvSpPr>
              <p:nvPr/>
            </p:nvSpPr>
            <p:spPr bwMode="auto">
              <a:xfrm>
                <a:off x="7162" y="3226"/>
                <a:ext cx="2" cy="6524"/>
              </a:xfrm>
              <a:custGeom>
                <a:avLst/>
                <a:gdLst>
                  <a:gd name="T0" fmla="+- 0 3226 3226"/>
                  <a:gd name="T1" fmla="*/ 3226 h 6524"/>
                  <a:gd name="T2" fmla="+- 0 9749 3226"/>
                  <a:gd name="T3" fmla="*/ 9749 h 6524"/>
                </a:gdLst>
                <a:ahLst/>
                <a:cxnLst>
                  <a:cxn ang="0">
                    <a:pos x="0" y="T1"/>
                  </a:cxn>
                  <a:cxn ang="0">
                    <a:pos x="0" y="T3"/>
                  </a:cxn>
                </a:cxnLst>
                <a:rect l="0" t="0" r="r" b="b"/>
                <a:pathLst>
                  <a:path h="6524">
                    <a:moveTo>
                      <a:pt x="0" y="0"/>
                    </a:moveTo>
                    <a:lnTo>
                      <a:pt x="0" y="6523"/>
                    </a:lnTo>
                  </a:path>
                </a:pathLst>
              </a:custGeom>
              <a:noFill/>
              <a:ln w="9144">
                <a:solidFill>
                  <a:srgbClr val="B7B7B7"/>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24" name="Group 44"/>
            <p:cNvGrpSpPr>
              <a:grpSpLocks/>
            </p:cNvGrpSpPr>
            <p:nvPr/>
          </p:nvGrpSpPr>
          <p:grpSpPr bwMode="auto">
            <a:xfrm>
              <a:off x="7675" y="3226"/>
              <a:ext cx="2" cy="6524"/>
              <a:chOff x="7675" y="3226"/>
              <a:chExt cx="2" cy="6524"/>
            </a:xfrm>
          </p:grpSpPr>
          <p:sp>
            <p:nvSpPr>
              <p:cNvPr id="6301" name="Freeform 45"/>
              <p:cNvSpPr>
                <a:spLocks/>
              </p:cNvSpPr>
              <p:nvPr/>
            </p:nvSpPr>
            <p:spPr bwMode="auto">
              <a:xfrm>
                <a:off x="7675" y="3226"/>
                <a:ext cx="2" cy="6524"/>
              </a:xfrm>
              <a:custGeom>
                <a:avLst/>
                <a:gdLst>
                  <a:gd name="T0" fmla="+- 0 3226 3226"/>
                  <a:gd name="T1" fmla="*/ 3226 h 6524"/>
                  <a:gd name="T2" fmla="+- 0 9749 3226"/>
                  <a:gd name="T3" fmla="*/ 9749 h 6524"/>
                </a:gdLst>
                <a:ahLst/>
                <a:cxnLst>
                  <a:cxn ang="0">
                    <a:pos x="0" y="T1"/>
                  </a:cxn>
                  <a:cxn ang="0">
                    <a:pos x="0" y="T3"/>
                  </a:cxn>
                </a:cxnLst>
                <a:rect l="0" t="0" r="r" b="b"/>
                <a:pathLst>
                  <a:path h="6524">
                    <a:moveTo>
                      <a:pt x="0" y="0"/>
                    </a:moveTo>
                    <a:lnTo>
                      <a:pt x="0" y="6523"/>
                    </a:lnTo>
                  </a:path>
                </a:pathLst>
              </a:custGeom>
              <a:noFill/>
              <a:ln w="9144">
                <a:solidFill>
                  <a:srgbClr val="B7B7B7"/>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25" name="Group 46"/>
            <p:cNvGrpSpPr>
              <a:grpSpLocks/>
            </p:cNvGrpSpPr>
            <p:nvPr/>
          </p:nvGrpSpPr>
          <p:grpSpPr bwMode="auto">
            <a:xfrm>
              <a:off x="8189" y="3226"/>
              <a:ext cx="2" cy="6524"/>
              <a:chOff x="8189" y="3226"/>
              <a:chExt cx="2" cy="6524"/>
            </a:xfrm>
          </p:grpSpPr>
          <p:sp>
            <p:nvSpPr>
              <p:cNvPr id="6290" name="Freeform 47"/>
              <p:cNvSpPr>
                <a:spLocks/>
              </p:cNvSpPr>
              <p:nvPr/>
            </p:nvSpPr>
            <p:spPr bwMode="auto">
              <a:xfrm>
                <a:off x="8189" y="3226"/>
                <a:ext cx="2" cy="6524"/>
              </a:xfrm>
              <a:custGeom>
                <a:avLst/>
                <a:gdLst>
                  <a:gd name="T0" fmla="+- 0 3226 3226"/>
                  <a:gd name="T1" fmla="*/ 3226 h 6524"/>
                  <a:gd name="T2" fmla="+- 0 9749 3226"/>
                  <a:gd name="T3" fmla="*/ 9749 h 6524"/>
                </a:gdLst>
                <a:ahLst/>
                <a:cxnLst>
                  <a:cxn ang="0">
                    <a:pos x="0" y="T1"/>
                  </a:cxn>
                  <a:cxn ang="0">
                    <a:pos x="0" y="T3"/>
                  </a:cxn>
                </a:cxnLst>
                <a:rect l="0" t="0" r="r" b="b"/>
                <a:pathLst>
                  <a:path h="6524">
                    <a:moveTo>
                      <a:pt x="0" y="0"/>
                    </a:moveTo>
                    <a:lnTo>
                      <a:pt x="0" y="6523"/>
                    </a:lnTo>
                  </a:path>
                </a:pathLst>
              </a:custGeom>
              <a:noFill/>
              <a:ln w="9144">
                <a:solidFill>
                  <a:srgbClr val="B7B7B7"/>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26" name="Group 48"/>
            <p:cNvGrpSpPr>
              <a:grpSpLocks/>
            </p:cNvGrpSpPr>
            <p:nvPr/>
          </p:nvGrpSpPr>
          <p:grpSpPr bwMode="auto">
            <a:xfrm>
              <a:off x="8705" y="3226"/>
              <a:ext cx="2" cy="6524"/>
              <a:chOff x="8705" y="3226"/>
              <a:chExt cx="2" cy="6524"/>
            </a:xfrm>
          </p:grpSpPr>
          <p:sp>
            <p:nvSpPr>
              <p:cNvPr id="6289" name="Freeform 49"/>
              <p:cNvSpPr>
                <a:spLocks/>
              </p:cNvSpPr>
              <p:nvPr/>
            </p:nvSpPr>
            <p:spPr bwMode="auto">
              <a:xfrm>
                <a:off x="8705" y="3226"/>
                <a:ext cx="2" cy="6524"/>
              </a:xfrm>
              <a:custGeom>
                <a:avLst/>
                <a:gdLst>
                  <a:gd name="T0" fmla="+- 0 3226 3226"/>
                  <a:gd name="T1" fmla="*/ 3226 h 6524"/>
                  <a:gd name="T2" fmla="+- 0 9749 3226"/>
                  <a:gd name="T3" fmla="*/ 9749 h 6524"/>
                </a:gdLst>
                <a:ahLst/>
                <a:cxnLst>
                  <a:cxn ang="0">
                    <a:pos x="0" y="T1"/>
                  </a:cxn>
                  <a:cxn ang="0">
                    <a:pos x="0" y="T3"/>
                  </a:cxn>
                </a:cxnLst>
                <a:rect l="0" t="0" r="r" b="b"/>
                <a:pathLst>
                  <a:path h="6524">
                    <a:moveTo>
                      <a:pt x="0" y="0"/>
                    </a:moveTo>
                    <a:lnTo>
                      <a:pt x="0" y="6523"/>
                    </a:lnTo>
                  </a:path>
                </a:pathLst>
              </a:custGeom>
              <a:noFill/>
              <a:ln w="9144">
                <a:solidFill>
                  <a:srgbClr val="B7B7B7"/>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27" name="Group 50"/>
            <p:cNvGrpSpPr>
              <a:grpSpLocks/>
            </p:cNvGrpSpPr>
            <p:nvPr/>
          </p:nvGrpSpPr>
          <p:grpSpPr bwMode="auto">
            <a:xfrm>
              <a:off x="9218" y="3226"/>
              <a:ext cx="2" cy="6524"/>
              <a:chOff x="9218" y="3226"/>
              <a:chExt cx="2" cy="6524"/>
            </a:xfrm>
          </p:grpSpPr>
          <p:sp>
            <p:nvSpPr>
              <p:cNvPr id="6286" name="Freeform 51"/>
              <p:cNvSpPr>
                <a:spLocks/>
              </p:cNvSpPr>
              <p:nvPr/>
            </p:nvSpPr>
            <p:spPr bwMode="auto">
              <a:xfrm>
                <a:off x="9218" y="3226"/>
                <a:ext cx="2" cy="6524"/>
              </a:xfrm>
              <a:custGeom>
                <a:avLst/>
                <a:gdLst>
                  <a:gd name="T0" fmla="+- 0 3226 3226"/>
                  <a:gd name="T1" fmla="*/ 3226 h 6524"/>
                  <a:gd name="T2" fmla="+- 0 9749 3226"/>
                  <a:gd name="T3" fmla="*/ 9749 h 6524"/>
                </a:gdLst>
                <a:ahLst/>
                <a:cxnLst>
                  <a:cxn ang="0">
                    <a:pos x="0" y="T1"/>
                  </a:cxn>
                  <a:cxn ang="0">
                    <a:pos x="0" y="T3"/>
                  </a:cxn>
                </a:cxnLst>
                <a:rect l="0" t="0" r="r" b="b"/>
                <a:pathLst>
                  <a:path h="6524">
                    <a:moveTo>
                      <a:pt x="0" y="0"/>
                    </a:moveTo>
                    <a:lnTo>
                      <a:pt x="0" y="6523"/>
                    </a:lnTo>
                  </a:path>
                </a:pathLst>
              </a:custGeom>
              <a:noFill/>
              <a:ln w="9144">
                <a:solidFill>
                  <a:srgbClr val="B7B7B7"/>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28" name="Group 52"/>
            <p:cNvGrpSpPr>
              <a:grpSpLocks/>
            </p:cNvGrpSpPr>
            <p:nvPr/>
          </p:nvGrpSpPr>
          <p:grpSpPr bwMode="auto">
            <a:xfrm>
              <a:off x="9732" y="3226"/>
              <a:ext cx="2" cy="6524"/>
              <a:chOff x="9732" y="3226"/>
              <a:chExt cx="2" cy="6524"/>
            </a:xfrm>
          </p:grpSpPr>
          <p:sp>
            <p:nvSpPr>
              <p:cNvPr id="6285" name="Freeform 53"/>
              <p:cNvSpPr>
                <a:spLocks/>
              </p:cNvSpPr>
              <p:nvPr/>
            </p:nvSpPr>
            <p:spPr bwMode="auto">
              <a:xfrm>
                <a:off x="9732" y="3226"/>
                <a:ext cx="2" cy="6524"/>
              </a:xfrm>
              <a:custGeom>
                <a:avLst/>
                <a:gdLst>
                  <a:gd name="T0" fmla="+- 0 3226 3226"/>
                  <a:gd name="T1" fmla="*/ 3226 h 6524"/>
                  <a:gd name="T2" fmla="+- 0 9749 3226"/>
                  <a:gd name="T3" fmla="*/ 9749 h 6524"/>
                </a:gdLst>
                <a:ahLst/>
                <a:cxnLst>
                  <a:cxn ang="0">
                    <a:pos x="0" y="T1"/>
                  </a:cxn>
                  <a:cxn ang="0">
                    <a:pos x="0" y="T3"/>
                  </a:cxn>
                </a:cxnLst>
                <a:rect l="0" t="0" r="r" b="b"/>
                <a:pathLst>
                  <a:path h="6524">
                    <a:moveTo>
                      <a:pt x="0" y="0"/>
                    </a:moveTo>
                    <a:lnTo>
                      <a:pt x="0" y="6523"/>
                    </a:lnTo>
                  </a:path>
                </a:pathLst>
              </a:custGeom>
              <a:noFill/>
              <a:ln w="9144">
                <a:solidFill>
                  <a:srgbClr val="B7B7B7"/>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29" name="Group 54"/>
            <p:cNvGrpSpPr>
              <a:grpSpLocks/>
            </p:cNvGrpSpPr>
            <p:nvPr/>
          </p:nvGrpSpPr>
          <p:grpSpPr bwMode="auto">
            <a:xfrm>
              <a:off x="10248" y="3226"/>
              <a:ext cx="2" cy="6524"/>
              <a:chOff x="10248" y="3226"/>
              <a:chExt cx="2" cy="6524"/>
            </a:xfrm>
          </p:grpSpPr>
          <p:sp>
            <p:nvSpPr>
              <p:cNvPr id="6274" name="Freeform 55"/>
              <p:cNvSpPr>
                <a:spLocks/>
              </p:cNvSpPr>
              <p:nvPr/>
            </p:nvSpPr>
            <p:spPr bwMode="auto">
              <a:xfrm>
                <a:off x="10248" y="3226"/>
                <a:ext cx="2" cy="6524"/>
              </a:xfrm>
              <a:custGeom>
                <a:avLst/>
                <a:gdLst>
                  <a:gd name="T0" fmla="+- 0 3226 3226"/>
                  <a:gd name="T1" fmla="*/ 3226 h 6524"/>
                  <a:gd name="T2" fmla="+- 0 9749 3226"/>
                  <a:gd name="T3" fmla="*/ 9749 h 6524"/>
                </a:gdLst>
                <a:ahLst/>
                <a:cxnLst>
                  <a:cxn ang="0">
                    <a:pos x="0" y="T1"/>
                  </a:cxn>
                  <a:cxn ang="0">
                    <a:pos x="0" y="T3"/>
                  </a:cxn>
                </a:cxnLst>
                <a:rect l="0" t="0" r="r" b="b"/>
                <a:pathLst>
                  <a:path h="6524">
                    <a:moveTo>
                      <a:pt x="0" y="0"/>
                    </a:moveTo>
                    <a:lnTo>
                      <a:pt x="0" y="6523"/>
                    </a:lnTo>
                  </a:path>
                </a:pathLst>
              </a:custGeom>
              <a:noFill/>
              <a:ln w="9144">
                <a:solidFill>
                  <a:srgbClr val="B7B7B7"/>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30" name="Group 56"/>
            <p:cNvGrpSpPr>
              <a:grpSpLocks/>
            </p:cNvGrpSpPr>
            <p:nvPr/>
          </p:nvGrpSpPr>
          <p:grpSpPr bwMode="auto">
            <a:xfrm>
              <a:off x="10762" y="3226"/>
              <a:ext cx="2" cy="6524"/>
              <a:chOff x="10762" y="3226"/>
              <a:chExt cx="2" cy="6524"/>
            </a:xfrm>
          </p:grpSpPr>
          <p:sp>
            <p:nvSpPr>
              <p:cNvPr id="6273" name="Freeform 57"/>
              <p:cNvSpPr>
                <a:spLocks/>
              </p:cNvSpPr>
              <p:nvPr/>
            </p:nvSpPr>
            <p:spPr bwMode="auto">
              <a:xfrm>
                <a:off x="10762" y="3226"/>
                <a:ext cx="2" cy="6524"/>
              </a:xfrm>
              <a:custGeom>
                <a:avLst/>
                <a:gdLst>
                  <a:gd name="T0" fmla="+- 0 3226 3226"/>
                  <a:gd name="T1" fmla="*/ 3226 h 6524"/>
                  <a:gd name="T2" fmla="+- 0 9749 3226"/>
                  <a:gd name="T3" fmla="*/ 9749 h 6524"/>
                </a:gdLst>
                <a:ahLst/>
                <a:cxnLst>
                  <a:cxn ang="0">
                    <a:pos x="0" y="T1"/>
                  </a:cxn>
                  <a:cxn ang="0">
                    <a:pos x="0" y="T3"/>
                  </a:cxn>
                </a:cxnLst>
                <a:rect l="0" t="0" r="r" b="b"/>
                <a:pathLst>
                  <a:path h="6524">
                    <a:moveTo>
                      <a:pt x="0" y="0"/>
                    </a:moveTo>
                    <a:lnTo>
                      <a:pt x="0" y="6523"/>
                    </a:lnTo>
                  </a:path>
                </a:pathLst>
              </a:custGeom>
              <a:noFill/>
              <a:ln w="9144">
                <a:solidFill>
                  <a:srgbClr val="B7B7B7"/>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31" name="Group 58"/>
            <p:cNvGrpSpPr>
              <a:grpSpLocks/>
            </p:cNvGrpSpPr>
            <p:nvPr/>
          </p:nvGrpSpPr>
          <p:grpSpPr bwMode="auto">
            <a:xfrm>
              <a:off x="11275" y="3226"/>
              <a:ext cx="2" cy="6524"/>
              <a:chOff x="11275" y="3226"/>
              <a:chExt cx="2" cy="6524"/>
            </a:xfrm>
          </p:grpSpPr>
          <p:sp>
            <p:nvSpPr>
              <p:cNvPr id="6207" name="Freeform 59"/>
              <p:cNvSpPr>
                <a:spLocks/>
              </p:cNvSpPr>
              <p:nvPr/>
            </p:nvSpPr>
            <p:spPr bwMode="auto">
              <a:xfrm>
                <a:off x="11275" y="3226"/>
                <a:ext cx="2" cy="6524"/>
              </a:xfrm>
              <a:custGeom>
                <a:avLst/>
                <a:gdLst>
                  <a:gd name="T0" fmla="+- 0 3226 3226"/>
                  <a:gd name="T1" fmla="*/ 3226 h 6524"/>
                  <a:gd name="T2" fmla="+- 0 9749 3226"/>
                  <a:gd name="T3" fmla="*/ 9749 h 6524"/>
                </a:gdLst>
                <a:ahLst/>
                <a:cxnLst>
                  <a:cxn ang="0">
                    <a:pos x="0" y="T1"/>
                  </a:cxn>
                  <a:cxn ang="0">
                    <a:pos x="0" y="T3"/>
                  </a:cxn>
                </a:cxnLst>
                <a:rect l="0" t="0" r="r" b="b"/>
                <a:pathLst>
                  <a:path h="6524">
                    <a:moveTo>
                      <a:pt x="0" y="0"/>
                    </a:moveTo>
                    <a:lnTo>
                      <a:pt x="0" y="6523"/>
                    </a:lnTo>
                  </a:path>
                </a:pathLst>
              </a:custGeom>
              <a:noFill/>
              <a:ln w="9144">
                <a:solidFill>
                  <a:srgbClr val="B7B7B7"/>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6332" name="Group 60"/>
            <p:cNvGrpSpPr>
              <a:grpSpLocks/>
            </p:cNvGrpSpPr>
            <p:nvPr/>
          </p:nvGrpSpPr>
          <p:grpSpPr bwMode="auto">
            <a:xfrm>
              <a:off x="11791" y="3226"/>
              <a:ext cx="2" cy="6524"/>
              <a:chOff x="11791" y="3226"/>
              <a:chExt cx="2" cy="6524"/>
            </a:xfrm>
          </p:grpSpPr>
          <p:sp>
            <p:nvSpPr>
              <p:cNvPr id="6206" name="Freeform 61"/>
              <p:cNvSpPr>
                <a:spLocks/>
              </p:cNvSpPr>
              <p:nvPr/>
            </p:nvSpPr>
            <p:spPr bwMode="auto">
              <a:xfrm>
                <a:off x="11791" y="3226"/>
                <a:ext cx="2" cy="6524"/>
              </a:xfrm>
              <a:custGeom>
                <a:avLst/>
                <a:gdLst>
                  <a:gd name="T0" fmla="+- 0 3226 3226"/>
                  <a:gd name="T1" fmla="*/ 3226 h 6524"/>
                  <a:gd name="T2" fmla="+- 0 9749 3226"/>
                  <a:gd name="T3" fmla="*/ 9749 h 6524"/>
                </a:gdLst>
                <a:ahLst/>
                <a:cxnLst>
                  <a:cxn ang="0">
                    <a:pos x="0" y="T1"/>
                  </a:cxn>
                  <a:cxn ang="0">
                    <a:pos x="0" y="T3"/>
                  </a:cxn>
                </a:cxnLst>
                <a:rect l="0" t="0" r="r" b="b"/>
                <a:pathLst>
                  <a:path h="6524">
                    <a:moveTo>
                      <a:pt x="0" y="0"/>
                    </a:moveTo>
                    <a:lnTo>
                      <a:pt x="0" y="6523"/>
                    </a:lnTo>
                  </a:path>
                </a:pathLst>
              </a:custGeom>
              <a:noFill/>
              <a:ln w="9144">
                <a:solidFill>
                  <a:srgbClr val="B7B7B7"/>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6176" name="Group 62"/>
            <p:cNvGrpSpPr>
              <a:grpSpLocks/>
            </p:cNvGrpSpPr>
            <p:nvPr/>
          </p:nvGrpSpPr>
          <p:grpSpPr bwMode="auto">
            <a:xfrm>
              <a:off x="1502" y="3226"/>
              <a:ext cx="10289" cy="6524"/>
              <a:chOff x="1502" y="3226"/>
              <a:chExt cx="10289" cy="6524"/>
            </a:xfrm>
          </p:grpSpPr>
          <p:sp>
            <p:nvSpPr>
              <p:cNvPr id="6205" name="Freeform 63"/>
              <p:cNvSpPr>
                <a:spLocks/>
              </p:cNvSpPr>
              <p:nvPr/>
            </p:nvSpPr>
            <p:spPr bwMode="auto">
              <a:xfrm>
                <a:off x="1502" y="3226"/>
                <a:ext cx="10289" cy="6524"/>
              </a:xfrm>
              <a:custGeom>
                <a:avLst/>
                <a:gdLst>
                  <a:gd name="T0" fmla="+- 0 1502 1502"/>
                  <a:gd name="T1" fmla="*/ T0 w 10289"/>
                  <a:gd name="T2" fmla="+- 0 9749 3226"/>
                  <a:gd name="T3" fmla="*/ 9749 h 6524"/>
                  <a:gd name="T4" fmla="+- 0 11791 1502"/>
                  <a:gd name="T5" fmla="*/ T4 w 10289"/>
                  <a:gd name="T6" fmla="+- 0 9749 3226"/>
                  <a:gd name="T7" fmla="*/ 9749 h 6524"/>
                  <a:gd name="T8" fmla="+- 0 11791 1502"/>
                  <a:gd name="T9" fmla="*/ T8 w 10289"/>
                  <a:gd name="T10" fmla="+- 0 3226 3226"/>
                  <a:gd name="T11" fmla="*/ 3226 h 6524"/>
                  <a:gd name="T12" fmla="+- 0 1502 1502"/>
                  <a:gd name="T13" fmla="*/ T12 w 10289"/>
                  <a:gd name="T14" fmla="+- 0 3226 3226"/>
                  <a:gd name="T15" fmla="*/ 3226 h 6524"/>
                  <a:gd name="T16" fmla="+- 0 1502 1502"/>
                  <a:gd name="T17" fmla="*/ T16 w 10289"/>
                  <a:gd name="T18" fmla="+- 0 9749 3226"/>
                  <a:gd name="T19" fmla="*/ 9749 h 6524"/>
                </a:gdLst>
                <a:ahLst/>
                <a:cxnLst>
                  <a:cxn ang="0">
                    <a:pos x="T1" y="T3"/>
                  </a:cxn>
                  <a:cxn ang="0">
                    <a:pos x="T5" y="T7"/>
                  </a:cxn>
                  <a:cxn ang="0">
                    <a:pos x="T9" y="T11"/>
                  </a:cxn>
                  <a:cxn ang="0">
                    <a:pos x="T13" y="T15"/>
                  </a:cxn>
                  <a:cxn ang="0">
                    <a:pos x="T17" y="T19"/>
                  </a:cxn>
                </a:cxnLst>
                <a:rect l="0" t="0" r="r" b="b"/>
                <a:pathLst>
                  <a:path w="10289" h="6524">
                    <a:moveTo>
                      <a:pt x="0" y="6523"/>
                    </a:moveTo>
                    <a:lnTo>
                      <a:pt x="10289" y="6523"/>
                    </a:lnTo>
                    <a:lnTo>
                      <a:pt x="10289" y="0"/>
                    </a:lnTo>
                    <a:lnTo>
                      <a:pt x="0" y="0"/>
                    </a:lnTo>
                    <a:lnTo>
                      <a:pt x="0" y="6523"/>
                    </a:lnTo>
                    <a:close/>
                  </a:path>
                </a:pathLst>
              </a:custGeom>
              <a:noFill/>
              <a:ln w="24384">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6208" name="Group 64"/>
            <p:cNvGrpSpPr>
              <a:grpSpLocks/>
            </p:cNvGrpSpPr>
            <p:nvPr/>
          </p:nvGrpSpPr>
          <p:grpSpPr bwMode="auto">
            <a:xfrm>
              <a:off x="1502" y="3226"/>
              <a:ext cx="2" cy="6584"/>
              <a:chOff x="1502" y="3226"/>
              <a:chExt cx="2" cy="6584"/>
            </a:xfrm>
          </p:grpSpPr>
          <p:sp>
            <p:nvSpPr>
              <p:cNvPr id="6204" name="Freeform 65"/>
              <p:cNvSpPr>
                <a:spLocks/>
              </p:cNvSpPr>
              <p:nvPr/>
            </p:nvSpPr>
            <p:spPr bwMode="auto">
              <a:xfrm>
                <a:off x="1502" y="3226"/>
                <a:ext cx="2" cy="6584"/>
              </a:xfrm>
              <a:custGeom>
                <a:avLst/>
                <a:gdLst>
                  <a:gd name="T0" fmla="+- 0 3226 3226"/>
                  <a:gd name="T1" fmla="*/ 3226 h 6584"/>
                  <a:gd name="T2" fmla="+- 0 9809 3226"/>
                  <a:gd name="T3" fmla="*/ 9809 h 6584"/>
                </a:gdLst>
                <a:ahLst/>
                <a:cxnLst>
                  <a:cxn ang="0">
                    <a:pos x="0" y="T1"/>
                  </a:cxn>
                  <a:cxn ang="0">
                    <a:pos x="0" y="T3"/>
                  </a:cxn>
                </a:cxnLst>
                <a:rect l="0" t="0" r="r" b="b"/>
                <a:pathLst>
                  <a:path h="6584">
                    <a:moveTo>
                      <a:pt x="0" y="0"/>
                    </a:moveTo>
                    <a:lnTo>
                      <a:pt x="0" y="6583"/>
                    </a:lnTo>
                  </a:path>
                </a:pathLst>
              </a:custGeom>
              <a:noFill/>
              <a:ln w="9144">
                <a:solidFill>
                  <a:srgbClr val="858585"/>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6209" name="Group 66"/>
            <p:cNvGrpSpPr>
              <a:grpSpLocks/>
            </p:cNvGrpSpPr>
            <p:nvPr/>
          </p:nvGrpSpPr>
          <p:grpSpPr bwMode="auto">
            <a:xfrm>
              <a:off x="1442" y="9749"/>
              <a:ext cx="10349" cy="2"/>
              <a:chOff x="1442" y="9749"/>
              <a:chExt cx="10349" cy="2"/>
            </a:xfrm>
          </p:grpSpPr>
          <p:sp>
            <p:nvSpPr>
              <p:cNvPr id="6203" name="Freeform 67"/>
              <p:cNvSpPr>
                <a:spLocks/>
              </p:cNvSpPr>
              <p:nvPr/>
            </p:nvSpPr>
            <p:spPr bwMode="auto">
              <a:xfrm>
                <a:off x="1442" y="9749"/>
                <a:ext cx="10349" cy="2"/>
              </a:xfrm>
              <a:custGeom>
                <a:avLst/>
                <a:gdLst>
                  <a:gd name="T0" fmla="+- 0 1442 1442"/>
                  <a:gd name="T1" fmla="*/ T0 w 10349"/>
                  <a:gd name="T2" fmla="+- 0 11791 1442"/>
                  <a:gd name="T3" fmla="*/ T2 w 10349"/>
                </a:gdLst>
                <a:ahLst/>
                <a:cxnLst>
                  <a:cxn ang="0">
                    <a:pos x="T1" y="0"/>
                  </a:cxn>
                  <a:cxn ang="0">
                    <a:pos x="T3" y="0"/>
                  </a:cxn>
                </a:cxnLst>
                <a:rect l="0" t="0" r="r" b="b"/>
                <a:pathLst>
                  <a:path w="10349">
                    <a:moveTo>
                      <a:pt x="0" y="0"/>
                    </a:moveTo>
                    <a:lnTo>
                      <a:pt x="10349" y="0"/>
                    </a:lnTo>
                  </a:path>
                </a:pathLst>
              </a:custGeom>
              <a:noFill/>
              <a:ln w="9144">
                <a:solidFill>
                  <a:srgbClr val="858585"/>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6210" name="Group 68"/>
            <p:cNvGrpSpPr>
              <a:grpSpLocks/>
            </p:cNvGrpSpPr>
            <p:nvPr/>
          </p:nvGrpSpPr>
          <p:grpSpPr bwMode="auto">
            <a:xfrm>
              <a:off x="2530" y="9749"/>
              <a:ext cx="2" cy="60"/>
              <a:chOff x="2530" y="9749"/>
              <a:chExt cx="2" cy="60"/>
            </a:xfrm>
          </p:grpSpPr>
          <p:sp>
            <p:nvSpPr>
              <p:cNvPr id="6202" name="Freeform 69"/>
              <p:cNvSpPr>
                <a:spLocks/>
              </p:cNvSpPr>
              <p:nvPr/>
            </p:nvSpPr>
            <p:spPr bwMode="auto">
              <a:xfrm>
                <a:off x="2530" y="9749"/>
                <a:ext cx="2" cy="60"/>
              </a:xfrm>
              <a:custGeom>
                <a:avLst/>
                <a:gdLst>
                  <a:gd name="T0" fmla="+- 0 9749 9749"/>
                  <a:gd name="T1" fmla="*/ 9749 h 60"/>
                  <a:gd name="T2" fmla="+- 0 9809 9749"/>
                  <a:gd name="T3" fmla="*/ 9809 h 60"/>
                </a:gdLst>
                <a:ahLst/>
                <a:cxnLst>
                  <a:cxn ang="0">
                    <a:pos x="0" y="T1"/>
                  </a:cxn>
                  <a:cxn ang="0">
                    <a:pos x="0" y="T3"/>
                  </a:cxn>
                </a:cxnLst>
                <a:rect l="0" t="0" r="r" b="b"/>
                <a:pathLst>
                  <a:path h="60">
                    <a:moveTo>
                      <a:pt x="0" y="0"/>
                    </a:moveTo>
                    <a:lnTo>
                      <a:pt x="0" y="60"/>
                    </a:lnTo>
                  </a:path>
                </a:pathLst>
              </a:custGeom>
              <a:noFill/>
              <a:ln w="9144">
                <a:solidFill>
                  <a:srgbClr val="858585"/>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6211" name="Group 70"/>
            <p:cNvGrpSpPr>
              <a:grpSpLocks/>
            </p:cNvGrpSpPr>
            <p:nvPr/>
          </p:nvGrpSpPr>
          <p:grpSpPr bwMode="auto">
            <a:xfrm>
              <a:off x="3559" y="9749"/>
              <a:ext cx="2" cy="60"/>
              <a:chOff x="3559" y="9749"/>
              <a:chExt cx="2" cy="60"/>
            </a:xfrm>
          </p:grpSpPr>
          <p:sp>
            <p:nvSpPr>
              <p:cNvPr id="6201" name="Freeform 71"/>
              <p:cNvSpPr>
                <a:spLocks/>
              </p:cNvSpPr>
              <p:nvPr/>
            </p:nvSpPr>
            <p:spPr bwMode="auto">
              <a:xfrm>
                <a:off x="3559" y="9749"/>
                <a:ext cx="2" cy="60"/>
              </a:xfrm>
              <a:custGeom>
                <a:avLst/>
                <a:gdLst>
                  <a:gd name="T0" fmla="+- 0 9749 9749"/>
                  <a:gd name="T1" fmla="*/ 9749 h 60"/>
                  <a:gd name="T2" fmla="+- 0 9809 9749"/>
                  <a:gd name="T3" fmla="*/ 9809 h 60"/>
                </a:gdLst>
                <a:ahLst/>
                <a:cxnLst>
                  <a:cxn ang="0">
                    <a:pos x="0" y="T1"/>
                  </a:cxn>
                  <a:cxn ang="0">
                    <a:pos x="0" y="T3"/>
                  </a:cxn>
                </a:cxnLst>
                <a:rect l="0" t="0" r="r" b="b"/>
                <a:pathLst>
                  <a:path h="60">
                    <a:moveTo>
                      <a:pt x="0" y="0"/>
                    </a:moveTo>
                    <a:lnTo>
                      <a:pt x="0" y="60"/>
                    </a:lnTo>
                  </a:path>
                </a:pathLst>
              </a:custGeom>
              <a:noFill/>
              <a:ln w="9144">
                <a:solidFill>
                  <a:srgbClr val="858585"/>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6212" name="Group 72"/>
            <p:cNvGrpSpPr>
              <a:grpSpLocks/>
            </p:cNvGrpSpPr>
            <p:nvPr/>
          </p:nvGrpSpPr>
          <p:grpSpPr bwMode="auto">
            <a:xfrm>
              <a:off x="4589" y="9749"/>
              <a:ext cx="2" cy="60"/>
              <a:chOff x="4589" y="9749"/>
              <a:chExt cx="2" cy="60"/>
            </a:xfrm>
          </p:grpSpPr>
          <p:sp>
            <p:nvSpPr>
              <p:cNvPr id="6200" name="Freeform 73"/>
              <p:cNvSpPr>
                <a:spLocks/>
              </p:cNvSpPr>
              <p:nvPr/>
            </p:nvSpPr>
            <p:spPr bwMode="auto">
              <a:xfrm>
                <a:off x="4589" y="9749"/>
                <a:ext cx="2" cy="60"/>
              </a:xfrm>
              <a:custGeom>
                <a:avLst/>
                <a:gdLst>
                  <a:gd name="T0" fmla="+- 0 9749 9749"/>
                  <a:gd name="T1" fmla="*/ 9749 h 60"/>
                  <a:gd name="T2" fmla="+- 0 9809 9749"/>
                  <a:gd name="T3" fmla="*/ 9809 h 60"/>
                </a:gdLst>
                <a:ahLst/>
                <a:cxnLst>
                  <a:cxn ang="0">
                    <a:pos x="0" y="T1"/>
                  </a:cxn>
                  <a:cxn ang="0">
                    <a:pos x="0" y="T3"/>
                  </a:cxn>
                </a:cxnLst>
                <a:rect l="0" t="0" r="r" b="b"/>
                <a:pathLst>
                  <a:path h="60">
                    <a:moveTo>
                      <a:pt x="0" y="0"/>
                    </a:moveTo>
                    <a:lnTo>
                      <a:pt x="0" y="60"/>
                    </a:lnTo>
                  </a:path>
                </a:pathLst>
              </a:custGeom>
              <a:noFill/>
              <a:ln w="9144">
                <a:solidFill>
                  <a:srgbClr val="858585"/>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6213" name="Group 74"/>
            <p:cNvGrpSpPr>
              <a:grpSpLocks/>
            </p:cNvGrpSpPr>
            <p:nvPr/>
          </p:nvGrpSpPr>
          <p:grpSpPr bwMode="auto">
            <a:xfrm>
              <a:off x="5618" y="9749"/>
              <a:ext cx="2" cy="60"/>
              <a:chOff x="5618" y="9749"/>
              <a:chExt cx="2" cy="60"/>
            </a:xfrm>
          </p:grpSpPr>
          <p:sp>
            <p:nvSpPr>
              <p:cNvPr id="6199" name="Freeform 75"/>
              <p:cNvSpPr>
                <a:spLocks/>
              </p:cNvSpPr>
              <p:nvPr/>
            </p:nvSpPr>
            <p:spPr bwMode="auto">
              <a:xfrm>
                <a:off x="5618" y="9749"/>
                <a:ext cx="2" cy="60"/>
              </a:xfrm>
              <a:custGeom>
                <a:avLst/>
                <a:gdLst>
                  <a:gd name="T0" fmla="+- 0 9749 9749"/>
                  <a:gd name="T1" fmla="*/ 9749 h 60"/>
                  <a:gd name="T2" fmla="+- 0 9809 9749"/>
                  <a:gd name="T3" fmla="*/ 9809 h 60"/>
                </a:gdLst>
                <a:ahLst/>
                <a:cxnLst>
                  <a:cxn ang="0">
                    <a:pos x="0" y="T1"/>
                  </a:cxn>
                  <a:cxn ang="0">
                    <a:pos x="0" y="T3"/>
                  </a:cxn>
                </a:cxnLst>
                <a:rect l="0" t="0" r="r" b="b"/>
                <a:pathLst>
                  <a:path h="60">
                    <a:moveTo>
                      <a:pt x="0" y="0"/>
                    </a:moveTo>
                    <a:lnTo>
                      <a:pt x="0" y="60"/>
                    </a:lnTo>
                  </a:path>
                </a:pathLst>
              </a:custGeom>
              <a:noFill/>
              <a:ln w="9144">
                <a:solidFill>
                  <a:srgbClr val="858585"/>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6214" name="Group 76"/>
            <p:cNvGrpSpPr>
              <a:grpSpLocks/>
            </p:cNvGrpSpPr>
            <p:nvPr/>
          </p:nvGrpSpPr>
          <p:grpSpPr bwMode="auto">
            <a:xfrm>
              <a:off x="6646" y="9749"/>
              <a:ext cx="2" cy="60"/>
              <a:chOff x="6646" y="9749"/>
              <a:chExt cx="2" cy="60"/>
            </a:xfrm>
          </p:grpSpPr>
          <p:sp>
            <p:nvSpPr>
              <p:cNvPr id="6198" name="Freeform 77"/>
              <p:cNvSpPr>
                <a:spLocks/>
              </p:cNvSpPr>
              <p:nvPr/>
            </p:nvSpPr>
            <p:spPr bwMode="auto">
              <a:xfrm>
                <a:off x="6646" y="9749"/>
                <a:ext cx="2" cy="60"/>
              </a:xfrm>
              <a:custGeom>
                <a:avLst/>
                <a:gdLst>
                  <a:gd name="T0" fmla="+- 0 9749 9749"/>
                  <a:gd name="T1" fmla="*/ 9749 h 60"/>
                  <a:gd name="T2" fmla="+- 0 9809 9749"/>
                  <a:gd name="T3" fmla="*/ 9809 h 60"/>
                </a:gdLst>
                <a:ahLst/>
                <a:cxnLst>
                  <a:cxn ang="0">
                    <a:pos x="0" y="T1"/>
                  </a:cxn>
                  <a:cxn ang="0">
                    <a:pos x="0" y="T3"/>
                  </a:cxn>
                </a:cxnLst>
                <a:rect l="0" t="0" r="r" b="b"/>
                <a:pathLst>
                  <a:path h="60">
                    <a:moveTo>
                      <a:pt x="0" y="0"/>
                    </a:moveTo>
                    <a:lnTo>
                      <a:pt x="0" y="60"/>
                    </a:lnTo>
                  </a:path>
                </a:pathLst>
              </a:custGeom>
              <a:noFill/>
              <a:ln w="9144">
                <a:solidFill>
                  <a:srgbClr val="858585"/>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6215" name="Group 78"/>
            <p:cNvGrpSpPr>
              <a:grpSpLocks/>
            </p:cNvGrpSpPr>
            <p:nvPr/>
          </p:nvGrpSpPr>
          <p:grpSpPr bwMode="auto">
            <a:xfrm>
              <a:off x="7675" y="9749"/>
              <a:ext cx="2" cy="60"/>
              <a:chOff x="7675" y="9749"/>
              <a:chExt cx="2" cy="60"/>
            </a:xfrm>
          </p:grpSpPr>
          <p:sp>
            <p:nvSpPr>
              <p:cNvPr id="6197" name="Freeform 79"/>
              <p:cNvSpPr>
                <a:spLocks/>
              </p:cNvSpPr>
              <p:nvPr/>
            </p:nvSpPr>
            <p:spPr bwMode="auto">
              <a:xfrm>
                <a:off x="7675" y="9749"/>
                <a:ext cx="2" cy="60"/>
              </a:xfrm>
              <a:custGeom>
                <a:avLst/>
                <a:gdLst>
                  <a:gd name="T0" fmla="+- 0 9749 9749"/>
                  <a:gd name="T1" fmla="*/ 9749 h 60"/>
                  <a:gd name="T2" fmla="+- 0 9809 9749"/>
                  <a:gd name="T3" fmla="*/ 9809 h 60"/>
                </a:gdLst>
                <a:ahLst/>
                <a:cxnLst>
                  <a:cxn ang="0">
                    <a:pos x="0" y="T1"/>
                  </a:cxn>
                  <a:cxn ang="0">
                    <a:pos x="0" y="T3"/>
                  </a:cxn>
                </a:cxnLst>
                <a:rect l="0" t="0" r="r" b="b"/>
                <a:pathLst>
                  <a:path h="60">
                    <a:moveTo>
                      <a:pt x="0" y="0"/>
                    </a:moveTo>
                    <a:lnTo>
                      <a:pt x="0" y="60"/>
                    </a:lnTo>
                  </a:path>
                </a:pathLst>
              </a:custGeom>
              <a:noFill/>
              <a:ln w="9144">
                <a:solidFill>
                  <a:srgbClr val="858585"/>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6216" name="Group 80"/>
            <p:cNvGrpSpPr>
              <a:grpSpLocks/>
            </p:cNvGrpSpPr>
            <p:nvPr/>
          </p:nvGrpSpPr>
          <p:grpSpPr bwMode="auto">
            <a:xfrm>
              <a:off x="8705" y="9749"/>
              <a:ext cx="2" cy="60"/>
              <a:chOff x="8705" y="9749"/>
              <a:chExt cx="2" cy="60"/>
            </a:xfrm>
          </p:grpSpPr>
          <p:sp>
            <p:nvSpPr>
              <p:cNvPr id="6196" name="Freeform 81"/>
              <p:cNvSpPr>
                <a:spLocks/>
              </p:cNvSpPr>
              <p:nvPr/>
            </p:nvSpPr>
            <p:spPr bwMode="auto">
              <a:xfrm>
                <a:off x="8705" y="9749"/>
                <a:ext cx="2" cy="60"/>
              </a:xfrm>
              <a:custGeom>
                <a:avLst/>
                <a:gdLst>
                  <a:gd name="T0" fmla="+- 0 9749 9749"/>
                  <a:gd name="T1" fmla="*/ 9749 h 60"/>
                  <a:gd name="T2" fmla="+- 0 9809 9749"/>
                  <a:gd name="T3" fmla="*/ 9809 h 60"/>
                </a:gdLst>
                <a:ahLst/>
                <a:cxnLst>
                  <a:cxn ang="0">
                    <a:pos x="0" y="T1"/>
                  </a:cxn>
                  <a:cxn ang="0">
                    <a:pos x="0" y="T3"/>
                  </a:cxn>
                </a:cxnLst>
                <a:rect l="0" t="0" r="r" b="b"/>
                <a:pathLst>
                  <a:path h="60">
                    <a:moveTo>
                      <a:pt x="0" y="0"/>
                    </a:moveTo>
                    <a:lnTo>
                      <a:pt x="0" y="60"/>
                    </a:lnTo>
                  </a:path>
                </a:pathLst>
              </a:custGeom>
              <a:noFill/>
              <a:ln w="9144">
                <a:solidFill>
                  <a:srgbClr val="858585"/>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6217" name="Group 82"/>
            <p:cNvGrpSpPr>
              <a:grpSpLocks/>
            </p:cNvGrpSpPr>
            <p:nvPr/>
          </p:nvGrpSpPr>
          <p:grpSpPr bwMode="auto">
            <a:xfrm>
              <a:off x="9732" y="9749"/>
              <a:ext cx="2" cy="60"/>
              <a:chOff x="9732" y="9749"/>
              <a:chExt cx="2" cy="60"/>
            </a:xfrm>
          </p:grpSpPr>
          <p:sp>
            <p:nvSpPr>
              <p:cNvPr id="6195" name="Freeform 83"/>
              <p:cNvSpPr>
                <a:spLocks/>
              </p:cNvSpPr>
              <p:nvPr/>
            </p:nvSpPr>
            <p:spPr bwMode="auto">
              <a:xfrm>
                <a:off x="9732" y="9749"/>
                <a:ext cx="2" cy="60"/>
              </a:xfrm>
              <a:custGeom>
                <a:avLst/>
                <a:gdLst>
                  <a:gd name="T0" fmla="+- 0 9749 9749"/>
                  <a:gd name="T1" fmla="*/ 9749 h 60"/>
                  <a:gd name="T2" fmla="+- 0 9809 9749"/>
                  <a:gd name="T3" fmla="*/ 9809 h 60"/>
                </a:gdLst>
                <a:ahLst/>
                <a:cxnLst>
                  <a:cxn ang="0">
                    <a:pos x="0" y="T1"/>
                  </a:cxn>
                  <a:cxn ang="0">
                    <a:pos x="0" y="T3"/>
                  </a:cxn>
                </a:cxnLst>
                <a:rect l="0" t="0" r="r" b="b"/>
                <a:pathLst>
                  <a:path h="60">
                    <a:moveTo>
                      <a:pt x="0" y="0"/>
                    </a:moveTo>
                    <a:lnTo>
                      <a:pt x="0" y="60"/>
                    </a:lnTo>
                  </a:path>
                </a:pathLst>
              </a:custGeom>
              <a:noFill/>
              <a:ln w="9144">
                <a:solidFill>
                  <a:srgbClr val="858585"/>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6218" name="Group 84"/>
            <p:cNvGrpSpPr>
              <a:grpSpLocks/>
            </p:cNvGrpSpPr>
            <p:nvPr/>
          </p:nvGrpSpPr>
          <p:grpSpPr bwMode="auto">
            <a:xfrm>
              <a:off x="10762" y="9749"/>
              <a:ext cx="2" cy="60"/>
              <a:chOff x="10762" y="9749"/>
              <a:chExt cx="2" cy="60"/>
            </a:xfrm>
          </p:grpSpPr>
          <p:sp>
            <p:nvSpPr>
              <p:cNvPr id="6194" name="Freeform 85"/>
              <p:cNvSpPr>
                <a:spLocks/>
              </p:cNvSpPr>
              <p:nvPr/>
            </p:nvSpPr>
            <p:spPr bwMode="auto">
              <a:xfrm>
                <a:off x="10762" y="9749"/>
                <a:ext cx="2" cy="60"/>
              </a:xfrm>
              <a:custGeom>
                <a:avLst/>
                <a:gdLst>
                  <a:gd name="T0" fmla="+- 0 9749 9749"/>
                  <a:gd name="T1" fmla="*/ 9749 h 60"/>
                  <a:gd name="T2" fmla="+- 0 9809 9749"/>
                  <a:gd name="T3" fmla="*/ 9809 h 60"/>
                </a:gdLst>
                <a:ahLst/>
                <a:cxnLst>
                  <a:cxn ang="0">
                    <a:pos x="0" y="T1"/>
                  </a:cxn>
                  <a:cxn ang="0">
                    <a:pos x="0" y="T3"/>
                  </a:cxn>
                </a:cxnLst>
                <a:rect l="0" t="0" r="r" b="b"/>
                <a:pathLst>
                  <a:path h="60">
                    <a:moveTo>
                      <a:pt x="0" y="0"/>
                    </a:moveTo>
                    <a:lnTo>
                      <a:pt x="0" y="60"/>
                    </a:lnTo>
                  </a:path>
                </a:pathLst>
              </a:custGeom>
              <a:noFill/>
              <a:ln w="9144">
                <a:solidFill>
                  <a:srgbClr val="858585"/>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6219" name="Group 86"/>
            <p:cNvGrpSpPr>
              <a:grpSpLocks/>
            </p:cNvGrpSpPr>
            <p:nvPr/>
          </p:nvGrpSpPr>
          <p:grpSpPr bwMode="auto">
            <a:xfrm>
              <a:off x="11791" y="9749"/>
              <a:ext cx="2" cy="60"/>
              <a:chOff x="11791" y="9749"/>
              <a:chExt cx="2" cy="60"/>
            </a:xfrm>
          </p:grpSpPr>
          <p:sp>
            <p:nvSpPr>
              <p:cNvPr id="6193" name="Freeform 87"/>
              <p:cNvSpPr>
                <a:spLocks/>
              </p:cNvSpPr>
              <p:nvPr/>
            </p:nvSpPr>
            <p:spPr bwMode="auto">
              <a:xfrm>
                <a:off x="11791" y="9749"/>
                <a:ext cx="2" cy="60"/>
              </a:xfrm>
              <a:custGeom>
                <a:avLst/>
                <a:gdLst>
                  <a:gd name="T0" fmla="+- 0 9749 9749"/>
                  <a:gd name="T1" fmla="*/ 9749 h 60"/>
                  <a:gd name="T2" fmla="+- 0 9809 9749"/>
                  <a:gd name="T3" fmla="*/ 9809 h 60"/>
                </a:gdLst>
                <a:ahLst/>
                <a:cxnLst>
                  <a:cxn ang="0">
                    <a:pos x="0" y="T1"/>
                  </a:cxn>
                  <a:cxn ang="0">
                    <a:pos x="0" y="T3"/>
                  </a:cxn>
                </a:cxnLst>
                <a:rect l="0" t="0" r="r" b="b"/>
                <a:pathLst>
                  <a:path h="60">
                    <a:moveTo>
                      <a:pt x="0" y="0"/>
                    </a:moveTo>
                    <a:lnTo>
                      <a:pt x="0" y="60"/>
                    </a:lnTo>
                  </a:path>
                </a:pathLst>
              </a:custGeom>
              <a:noFill/>
              <a:ln w="9144">
                <a:solidFill>
                  <a:srgbClr val="858585"/>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232" name="Picture 88"/>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812" y="3910"/>
                <a:ext cx="9670" cy="20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33" name="Picture 89"/>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812" y="4313"/>
                <a:ext cx="9670" cy="15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34" name="Picture 90"/>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812" y="6130"/>
                <a:ext cx="9670" cy="2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35" name="Picture 91"/>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793" y="8993"/>
                <a:ext cx="9698" cy="7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36" name="Picture 92"/>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793" y="8258"/>
                <a:ext cx="9698" cy="1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37" name="Picture 93"/>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1812" y="9374"/>
                <a:ext cx="408" cy="4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38" name="Picture 94"/>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2839" y="9389"/>
                <a:ext cx="410" cy="4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39" name="Picture 95"/>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3869" y="9350"/>
                <a:ext cx="410" cy="4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0" name="Picture 96"/>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4898" y="9322"/>
                <a:ext cx="408" cy="4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1" name="Picture 97"/>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5928" y="9278"/>
                <a:ext cx="408" cy="4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2" name="Picture 98"/>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6955" y="9336"/>
                <a:ext cx="410" cy="4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3" name="Picture 99"/>
              <p:cNvPicPr>
                <a:picLocks noChangeAspect="1" noChangeArrowheads="1"/>
              </p:cNvPicPr>
              <p:nvPr/>
            </p:nvPicPr>
            <p:blipFill>
              <a:blip r:embed="rId14" cstate="email">
                <a:extLst>
                  <a:ext uri="{28A0092B-C50C-407E-A947-70E740481C1C}">
                    <a14:useLocalDpi xmlns:a14="http://schemas.microsoft.com/office/drawing/2010/main"/>
                  </a:ext>
                </a:extLst>
              </a:blip>
              <a:srcRect/>
              <a:stretch>
                <a:fillRect/>
              </a:stretch>
            </p:blipFill>
            <p:spPr bwMode="auto">
              <a:xfrm>
                <a:off x="7985" y="9372"/>
                <a:ext cx="410" cy="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4" name="Picture 100"/>
              <p:cNvPicPr>
                <a:picLocks noChangeAspect="1" noChangeArrowheads="1"/>
              </p:cNvPicPr>
              <p:nvPr/>
            </p:nvPicPr>
            <p:blipFill>
              <a:blip r:embed="rId15" cstate="email">
                <a:extLst>
                  <a:ext uri="{28A0092B-C50C-407E-A947-70E740481C1C}">
                    <a14:useLocalDpi xmlns:a14="http://schemas.microsoft.com/office/drawing/2010/main"/>
                  </a:ext>
                </a:extLst>
              </a:blip>
              <a:srcRect/>
              <a:stretch>
                <a:fillRect/>
              </a:stretch>
            </p:blipFill>
            <p:spPr bwMode="auto">
              <a:xfrm>
                <a:off x="9014" y="9374"/>
                <a:ext cx="408" cy="4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5" name="Picture 101"/>
              <p:cNvPicPr>
                <a:picLocks noChangeAspect="1" noChangeArrowheads="1"/>
              </p:cNvPicPr>
              <p:nvPr/>
            </p:nvPicPr>
            <p:blipFill>
              <a:blip r:embed="rId16" cstate="email">
                <a:extLst>
                  <a:ext uri="{28A0092B-C50C-407E-A947-70E740481C1C}">
                    <a14:useLocalDpi xmlns:a14="http://schemas.microsoft.com/office/drawing/2010/main"/>
                  </a:ext>
                </a:extLst>
              </a:blip>
              <a:srcRect/>
              <a:stretch>
                <a:fillRect/>
              </a:stretch>
            </p:blipFill>
            <p:spPr bwMode="auto">
              <a:xfrm>
                <a:off x="10042" y="9374"/>
                <a:ext cx="410" cy="4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6" name="Picture 102"/>
              <p:cNvPicPr>
                <a:picLocks noChangeAspect="1" noChangeArrowheads="1"/>
              </p:cNvPicPr>
              <p:nvPr/>
            </p:nvPicPr>
            <p:blipFill>
              <a:blip r:embed="rId17" cstate="email">
                <a:extLst>
                  <a:ext uri="{28A0092B-C50C-407E-A947-70E740481C1C}">
                    <a14:useLocalDpi xmlns:a14="http://schemas.microsoft.com/office/drawing/2010/main"/>
                  </a:ext>
                </a:extLst>
              </a:blip>
              <a:srcRect/>
              <a:stretch>
                <a:fillRect/>
              </a:stretch>
            </p:blipFill>
            <p:spPr bwMode="auto">
              <a:xfrm>
                <a:off x="11071" y="9372"/>
                <a:ext cx="410" cy="4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7" name="Picture 103"/>
              <p:cNvPicPr>
                <a:picLocks noChangeAspect="1" noChangeArrowheads="1"/>
              </p:cNvPicPr>
              <p:nvPr/>
            </p:nvPicPr>
            <p:blipFill>
              <a:blip r:embed="rId18" cstate="email">
                <a:extLst>
                  <a:ext uri="{28A0092B-C50C-407E-A947-70E740481C1C}">
                    <a14:useLocalDpi xmlns:a14="http://schemas.microsoft.com/office/drawing/2010/main"/>
                  </a:ext>
                </a:extLst>
              </a:blip>
              <a:srcRect/>
              <a:stretch>
                <a:fillRect/>
              </a:stretch>
            </p:blipFill>
            <p:spPr bwMode="auto">
              <a:xfrm>
                <a:off x="1800" y="6473"/>
                <a:ext cx="9684" cy="3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8" name="Picture 104"/>
              <p:cNvPicPr>
                <a:picLocks noChangeAspect="1" noChangeArrowheads="1"/>
              </p:cNvPicPr>
              <p:nvPr/>
            </p:nvPicPr>
            <p:blipFill>
              <a:blip r:embed="rId19" cstate="email">
                <a:extLst>
                  <a:ext uri="{28A0092B-C50C-407E-A947-70E740481C1C}">
                    <a14:useLocalDpi xmlns:a14="http://schemas.microsoft.com/office/drawing/2010/main"/>
                  </a:ext>
                </a:extLst>
              </a:blip>
              <a:srcRect/>
              <a:stretch>
                <a:fillRect/>
              </a:stretch>
            </p:blipFill>
            <p:spPr bwMode="auto">
              <a:xfrm>
                <a:off x="1942" y="7882"/>
                <a:ext cx="278" cy="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9" name="Picture 105"/>
              <p:cNvPicPr>
                <a:picLocks noChangeAspect="1" noChangeArrowheads="1"/>
              </p:cNvPicPr>
              <p:nvPr/>
            </p:nvPicPr>
            <p:blipFill>
              <a:blip r:embed="rId20" cstate="email">
                <a:extLst>
                  <a:ext uri="{28A0092B-C50C-407E-A947-70E740481C1C}">
                    <a14:useLocalDpi xmlns:a14="http://schemas.microsoft.com/office/drawing/2010/main"/>
                  </a:ext>
                </a:extLst>
              </a:blip>
              <a:srcRect/>
              <a:stretch>
                <a:fillRect/>
              </a:stretch>
            </p:blipFill>
            <p:spPr bwMode="auto">
              <a:xfrm>
                <a:off x="2971" y="8191"/>
                <a:ext cx="278" cy="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50" name="Picture 106"/>
              <p:cNvPicPr>
                <a:picLocks noChangeAspect="1" noChangeArrowheads="1"/>
              </p:cNvPicPr>
              <p:nvPr/>
            </p:nvPicPr>
            <p:blipFill>
              <a:blip r:embed="rId21" cstate="email">
                <a:extLst>
                  <a:ext uri="{28A0092B-C50C-407E-A947-70E740481C1C}">
                    <a14:useLocalDpi xmlns:a14="http://schemas.microsoft.com/office/drawing/2010/main"/>
                  </a:ext>
                </a:extLst>
              </a:blip>
              <a:srcRect/>
              <a:stretch>
                <a:fillRect/>
              </a:stretch>
            </p:blipFill>
            <p:spPr bwMode="auto">
              <a:xfrm>
                <a:off x="3998" y="8971"/>
                <a:ext cx="281" cy="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51" name="Picture 107"/>
              <p:cNvPicPr>
                <a:picLocks noChangeAspect="1" noChangeArrowheads="1"/>
              </p:cNvPicPr>
              <p:nvPr/>
            </p:nvPicPr>
            <p:blipFill>
              <a:blip r:embed="rId22" cstate="email">
                <a:extLst>
                  <a:ext uri="{28A0092B-C50C-407E-A947-70E740481C1C}">
                    <a14:useLocalDpi xmlns:a14="http://schemas.microsoft.com/office/drawing/2010/main"/>
                  </a:ext>
                </a:extLst>
              </a:blip>
              <a:srcRect/>
              <a:stretch>
                <a:fillRect/>
              </a:stretch>
            </p:blipFill>
            <p:spPr bwMode="auto">
              <a:xfrm>
                <a:off x="5028" y="8945"/>
                <a:ext cx="278" cy="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52" name="Picture 108"/>
              <p:cNvPicPr>
                <a:picLocks noChangeAspect="1" noChangeArrowheads="1"/>
              </p:cNvPicPr>
              <p:nvPr/>
            </p:nvPicPr>
            <p:blipFill>
              <a:blip r:embed="rId23" cstate="email">
                <a:extLst>
                  <a:ext uri="{28A0092B-C50C-407E-A947-70E740481C1C}">
                    <a14:useLocalDpi xmlns:a14="http://schemas.microsoft.com/office/drawing/2010/main"/>
                  </a:ext>
                </a:extLst>
              </a:blip>
              <a:srcRect/>
              <a:stretch>
                <a:fillRect/>
              </a:stretch>
            </p:blipFill>
            <p:spPr bwMode="auto">
              <a:xfrm>
                <a:off x="6058" y="8904"/>
                <a:ext cx="278" cy="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53" name="Picture 109"/>
              <p:cNvPicPr>
                <a:picLocks noChangeAspect="1" noChangeArrowheads="1"/>
              </p:cNvPicPr>
              <p:nvPr/>
            </p:nvPicPr>
            <p:blipFill>
              <a:blip r:embed="rId24" cstate="email">
                <a:extLst>
                  <a:ext uri="{28A0092B-C50C-407E-A947-70E740481C1C}">
                    <a14:useLocalDpi xmlns:a14="http://schemas.microsoft.com/office/drawing/2010/main"/>
                  </a:ext>
                </a:extLst>
              </a:blip>
              <a:srcRect/>
              <a:stretch>
                <a:fillRect/>
              </a:stretch>
            </p:blipFill>
            <p:spPr bwMode="auto">
              <a:xfrm>
                <a:off x="7085" y="8902"/>
                <a:ext cx="281" cy="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54" name="Picture 110"/>
              <p:cNvPicPr>
                <a:picLocks noChangeAspect="1" noChangeArrowheads="1"/>
              </p:cNvPicPr>
              <p:nvPr/>
            </p:nvPicPr>
            <p:blipFill>
              <a:blip r:embed="rId25" cstate="email">
                <a:extLst>
                  <a:ext uri="{28A0092B-C50C-407E-A947-70E740481C1C}">
                    <a14:useLocalDpi xmlns:a14="http://schemas.microsoft.com/office/drawing/2010/main"/>
                  </a:ext>
                </a:extLst>
              </a:blip>
              <a:srcRect/>
              <a:stretch>
                <a:fillRect/>
              </a:stretch>
            </p:blipFill>
            <p:spPr bwMode="auto">
              <a:xfrm>
                <a:off x="8114" y="8914"/>
                <a:ext cx="281" cy="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55" name="Picture 111"/>
              <p:cNvPicPr>
                <a:picLocks noChangeAspect="1" noChangeArrowheads="1"/>
              </p:cNvPicPr>
              <p:nvPr/>
            </p:nvPicPr>
            <p:blipFill>
              <a:blip r:embed="rId26" cstate="email">
                <a:extLst>
                  <a:ext uri="{28A0092B-C50C-407E-A947-70E740481C1C}">
                    <a14:useLocalDpi xmlns:a14="http://schemas.microsoft.com/office/drawing/2010/main"/>
                  </a:ext>
                </a:extLst>
              </a:blip>
              <a:srcRect/>
              <a:stretch>
                <a:fillRect/>
              </a:stretch>
            </p:blipFill>
            <p:spPr bwMode="auto">
              <a:xfrm>
                <a:off x="9144" y="8974"/>
                <a:ext cx="278" cy="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56" name="Picture 112"/>
              <p:cNvPicPr>
                <a:picLocks noChangeAspect="1" noChangeArrowheads="1"/>
              </p:cNvPicPr>
              <p:nvPr/>
            </p:nvPicPr>
            <p:blipFill>
              <a:blip r:embed="rId27" cstate="email">
                <a:extLst>
                  <a:ext uri="{28A0092B-C50C-407E-A947-70E740481C1C}">
                    <a14:useLocalDpi xmlns:a14="http://schemas.microsoft.com/office/drawing/2010/main"/>
                  </a:ext>
                </a:extLst>
              </a:blip>
              <a:srcRect/>
              <a:stretch>
                <a:fillRect/>
              </a:stretch>
            </p:blipFill>
            <p:spPr bwMode="auto">
              <a:xfrm>
                <a:off x="10174" y="8957"/>
                <a:ext cx="278" cy="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57" name="Picture 113"/>
              <p:cNvPicPr>
                <a:picLocks noChangeAspect="1" noChangeArrowheads="1"/>
              </p:cNvPicPr>
              <p:nvPr/>
            </p:nvPicPr>
            <p:blipFill>
              <a:blip r:embed="rId28" cstate="email">
                <a:extLst>
                  <a:ext uri="{28A0092B-C50C-407E-A947-70E740481C1C}">
                    <a14:useLocalDpi xmlns:a14="http://schemas.microsoft.com/office/drawing/2010/main"/>
                  </a:ext>
                </a:extLst>
              </a:blip>
              <a:srcRect/>
              <a:stretch>
                <a:fillRect/>
              </a:stretch>
            </p:blipFill>
            <p:spPr bwMode="auto">
              <a:xfrm>
                <a:off x="11201" y="9031"/>
                <a:ext cx="281" cy="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220" name="Group 114"/>
            <p:cNvGrpSpPr>
              <a:grpSpLocks/>
            </p:cNvGrpSpPr>
            <p:nvPr/>
          </p:nvGrpSpPr>
          <p:grpSpPr bwMode="auto">
            <a:xfrm>
              <a:off x="2017" y="4079"/>
              <a:ext cx="9260" cy="1594"/>
              <a:chOff x="2017" y="4079"/>
              <a:chExt cx="9260" cy="1594"/>
            </a:xfrm>
          </p:grpSpPr>
          <p:sp>
            <p:nvSpPr>
              <p:cNvPr id="6192" name="Freeform 115"/>
              <p:cNvSpPr>
                <a:spLocks/>
              </p:cNvSpPr>
              <p:nvPr/>
            </p:nvSpPr>
            <p:spPr bwMode="auto">
              <a:xfrm>
                <a:off x="2017" y="4079"/>
                <a:ext cx="9260" cy="1594"/>
              </a:xfrm>
              <a:custGeom>
                <a:avLst/>
                <a:gdLst>
                  <a:gd name="T0" fmla="+- 0 2017 2017"/>
                  <a:gd name="T1" fmla="*/ T0 w 9260"/>
                  <a:gd name="T2" fmla="+- 0 4096 4079"/>
                  <a:gd name="T3" fmla="*/ 4096 h 1594"/>
                  <a:gd name="T4" fmla="+- 0 3044 2017"/>
                  <a:gd name="T5" fmla="*/ T4 w 9260"/>
                  <a:gd name="T6" fmla="+- 0 4252 4079"/>
                  <a:gd name="T7" fmla="*/ 4252 h 1594"/>
                  <a:gd name="T8" fmla="+- 0 4074 2017"/>
                  <a:gd name="T9" fmla="*/ T8 w 9260"/>
                  <a:gd name="T10" fmla="+- 0 4079 4079"/>
                  <a:gd name="T11" fmla="*/ 4079 h 1594"/>
                  <a:gd name="T12" fmla="+- 0 5104 2017"/>
                  <a:gd name="T13" fmla="*/ T12 w 9260"/>
                  <a:gd name="T14" fmla="+- 0 4614 4079"/>
                  <a:gd name="T15" fmla="*/ 4614 h 1594"/>
                  <a:gd name="T16" fmla="+- 0 6131 2017"/>
                  <a:gd name="T17" fmla="*/ T16 w 9260"/>
                  <a:gd name="T18" fmla="+- 0 4868 4079"/>
                  <a:gd name="T19" fmla="*/ 4868 h 1594"/>
                  <a:gd name="T20" fmla="+- 0 7160 2017"/>
                  <a:gd name="T21" fmla="*/ T20 w 9260"/>
                  <a:gd name="T22" fmla="+- 0 4828 4079"/>
                  <a:gd name="T23" fmla="*/ 4828 h 1594"/>
                  <a:gd name="T24" fmla="+- 0 8190 2017"/>
                  <a:gd name="T25" fmla="*/ T24 w 9260"/>
                  <a:gd name="T26" fmla="+- 0 4734 4079"/>
                  <a:gd name="T27" fmla="*/ 4734 h 1594"/>
                  <a:gd name="T28" fmla="+- 0 9217 2017"/>
                  <a:gd name="T29" fmla="*/ T28 w 9260"/>
                  <a:gd name="T30" fmla="+- 0 4789 4079"/>
                  <a:gd name="T31" fmla="*/ 4789 h 1594"/>
                  <a:gd name="T32" fmla="+- 0 10247 2017"/>
                  <a:gd name="T33" fmla="*/ T32 w 9260"/>
                  <a:gd name="T34" fmla="+- 0 4948 4079"/>
                  <a:gd name="T35" fmla="*/ 4948 h 1594"/>
                  <a:gd name="T36" fmla="+- 0 11276 2017"/>
                  <a:gd name="T37" fmla="*/ T36 w 9260"/>
                  <a:gd name="T38" fmla="+- 0 5672 4079"/>
                  <a:gd name="T39" fmla="*/ 5672 h 159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Lst>
                <a:rect l="0" t="0" r="r" b="b"/>
                <a:pathLst>
                  <a:path w="9260" h="1594">
                    <a:moveTo>
                      <a:pt x="0" y="17"/>
                    </a:moveTo>
                    <a:lnTo>
                      <a:pt x="1027" y="173"/>
                    </a:lnTo>
                    <a:lnTo>
                      <a:pt x="2057" y="0"/>
                    </a:lnTo>
                    <a:lnTo>
                      <a:pt x="3087" y="535"/>
                    </a:lnTo>
                    <a:lnTo>
                      <a:pt x="4114" y="789"/>
                    </a:lnTo>
                    <a:lnTo>
                      <a:pt x="5143" y="749"/>
                    </a:lnTo>
                    <a:lnTo>
                      <a:pt x="6173" y="655"/>
                    </a:lnTo>
                    <a:lnTo>
                      <a:pt x="7200" y="710"/>
                    </a:lnTo>
                    <a:lnTo>
                      <a:pt x="8230" y="869"/>
                    </a:lnTo>
                    <a:lnTo>
                      <a:pt x="9259" y="1593"/>
                    </a:lnTo>
                  </a:path>
                </a:pathLst>
              </a:custGeom>
              <a:noFill/>
              <a:ln w="65532">
                <a:solidFill>
                  <a:srgbClr val="A0C3C5"/>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260" name="Picture 116"/>
              <p:cNvPicPr>
                <a:picLocks noChangeAspect="1" noChangeArrowheads="1"/>
              </p:cNvPicPr>
              <p:nvPr/>
            </p:nvPicPr>
            <p:blipFill>
              <a:blip r:embed="rId29" cstate="email">
                <a:extLst>
                  <a:ext uri="{28A0092B-C50C-407E-A947-70E740481C1C}">
                    <a14:useLocalDpi xmlns:a14="http://schemas.microsoft.com/office/drawing/2010/main"/>
                  </a:ext>
                </a:extLst>
              </a:blip>
              <a:srcRect/>
              <a:stretch>
                <a:fillRect/>
              </a:stretch>
            </p:blipFill>
            <p:spPr bwMode="auto">
              <a:xfrm>
                <a:off x="1850" y="3917"/>
                <a:ext cx="9583" cy="19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61" name="Picture 117"/>
              <p:cNvPicPr>
                <a:picLocks noChangeAspect="1" noChangeArrowheads="1"/>
              </p:cNvPicPr>
              <p:nvPr/>
            </p:nvPicPr>
            <p:blipFill>
              <a:blip r:embed="rId30" cstate="email">
                <a:extLst>
                  <a:ext uri="{28A0092B-C50C-407E-A947-70E740481C1C}">
                    <a14:useLocalDpi xmlns:a14="http://schemas.microsoft.com/office/drawing/2010/main"/>
                  </a:ext>
                </a:extLst>
              </a:blip>
              <a:srcRect/>
              <a:stretch>
                <a:fillRect/>
              </a:stretch>
            </p:blipFill>
            <p:spPr bwMode="auto">
              <a:xfrm>
                <a:off x="1965" y="4429"/>
                <a:ext cx="9363" cy="1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62" name="Picture 118"/>
              <p:cNvPicPr>
                <a:picLocks noChangeAspect="1" noChangeArrowheads="1"/>
              </p:cNvPicPr>
              <p:nvPr/>
            </p:nvPicPr>
            <p:blipFill>
              <a:blip r:embed="rId31" cstate="email">
                <a:extLst>
                  <a:ext uri="{28A0092B-C50C-407E-A947-70E740481C1C}">
                    <a14:useLocalDpi xmlns:a14="http://schemas.microsoft.com/office/drawing/2010/main"/>
                  </a:ext>
                </a:extLst>
              </a:blip>
              <a:srcRect/>
              <a:stretch>
                <a:fillRect/>
              </a:stretch>
            </p:blipFill>
            <p:spPr bwMode="auto">
              <a:xfrm>
                <a:off x="1850" y="4320"/>
                <a:ext cx="9583" cy="1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221" name="Group 119"/>
            <p:cNvGrpSpPr>
              <a:grpSpLocks/>
            </p:cNvGrpSpPr>
            <p:nvPr/>
          </p:nvGrpSpPr>
          <p:grpSpPr bwMode="auto">
            <a:xfrm>
              <a:off x="2017" y="6299"/>
              <a:ext cx="9260" cy="1820"/>
              <a:chOff x="2017" y="6299"/>
              <a:chExt cx="9260" cy="1820"/>
            </a:xfrm>
          </p:grpSpPr>
          <p:sp>
            <p:nvSpPr>
              <p:cNvPr id="6191" name="Freeform 120"/>
              <p:cNvSpPr>
                <a:spLocks/>
              </p:cNvSpPr>
              <p:nvPr/>
            </p:nvSpPr>
            <p:spPr bwMode="auto">
              <a:xfrm>
                <a:off x="2017" y="6299"/>
                <a:ext cx="9260" cy="1820"/>
              </a:xfrm>
              <a:custGeom>
                <a:avLst/>
                <a:gdLst>
                  <a:gd name="T0" fmla="+- 0 2017 2017"/>
                  <a:gd name="T1" fmla="*/ T0 w 9260"/>
                  <a:gd name="T2" fmla="+- 0 6815 6299"/>
                  <a:gd name="T3" fmla="*/ 6815 h 1820"/>
                  <a:gd name="T4" fmla="+- 0 3044 2017"/>
                  <a:gd name="T5" fmla="*/ T4 w 9260"/>
                  <a:gd name="T6" fmla="+- 0 6632 6299"/>
                  <a:gd name="T7" fmla="*/ 6632 h 1820"/>
                  <a:gd name="T8" fmla="+- 0 4074 2017"/>
                  <a:gd name="T9" fmla="*/ T8 w 9260"/>
                  <a:gd name="T10" fmla="+- 0 6452 6299"/>
                  <a:gd name="T11" fmla="*/ 6452 h 1820"/>
                  <a:gd name="T12" fmla="+- 0 5104 2017"/>
                  <a:gd name="T13" fmla="*/ T12 w 9260"/>
                  <a:gd name="T14" fmla="+- 0 6469 6299"/>
                  <a:gd name="T15" fmla="*/ 6469 h 1820"/>
                  <a:gd name="T16" fmla="+- 0 6131 2017"/>
                  <a:gd name="T17" fmla="*/ T16 w 9260"/>
                  <a:gd name="T18" fmla="+- 0 6371 6299"/>
                  <a:gd name="T19" fmla="*/ 6371 h 1820"/>
                  <a:gd name="T20" fmla="+- 0 7160 2017"/>
                  <a:gd name="T21" fmla="*/ T20 w 9260"/>
                  <a:gd name="T22" fmla="+- 0 6299 6299"/>
                  <a:gd name="T23" fmla="*/ 6299 h 1820"/>
                  <a:gd name="T24" fmla="+- 0 8190 2017"/>
                  <a:gd name="T25" fmla="*/ T24 w 9260"/>
                  <a:gd name="T26" fmla="+- 0 6551 6299"/>
                  <a:gd name="T27" fmla="*/ 6551 h 1820"/>
                  <a:gd name="T28" fmla="+- 0 9217 2017"/>
                  <a:gd name="T29" fmla="*/ T28 w 9260"/>
                  <a:gd name="T30" fmla="+- 0 7057 6299"/>
                  <a:gd name="T31" fmla="*/ 7057 h 1820"/>
                  <a:gd name="T32" fmla="+- 0 10247 2017"/>
                  <a:gd name="T33" fmla="*/ T32 w 9260"/>
                  <a:gd name="T34" fmla="+- 0 7556 6299"/>
                  <a:gd name="T35" fmla="*/ 7556 h 1820"/>
                  <a:gd name="T36" fmla="+- 0 11276 2017"/>
                  <a:gd name="T37" fmla="*/ T36 w 9260"/>
                  <a:gd name="T38" fmla="+- 0 8118 6299"/>
                  <a:gd name="T39" fmla="*/ 8118 h 182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Lst>
                <a:rect l="0" t="0" r="r" b="b"/>
                <a:pathLst>
                  <a:path w="9260" h="1820">
                    <a:moveTo>
                      <a:pt x="0" y="516"/>
                    </a:moveTo>
                    <a:lnTo>
                      <a:pt x="1027" y="333"/>
                    </a:lnTo>
                    <a:lnTo>
                      <a:pt x="2057" y="153"/>
                    </a:lnTo>
                    <a:lnTo>
                      <a:pt x="3087" y="170"/>
                    </a:lnTo>
                    <a:lnTo>
                      <a:pt x="4114" y="72"/>
                    </a:lnTo>
                    <a:lnTo>
                      <a:pt x="5143" y="0"/>
                    </a:lnTo>
                    <a:lnTo>
                      <a:pt x="6173" y="252"/>
                    </a:lnTo>
                    <a:lnTo>
                      <a:pt x="7200" y="758"/>
                    </a:lnTo>
                    <a:lnTo>
                      <a:pt x="8230" y="1257"/>
                    </a:lnTo>
                    <a:lnTo>
                      <a:pt x="9259" y="1819"/>
                    </a:lnTo>
                  </a:path>
                </a:pathLst>
              </a:custGeom>
              <a:noFill/>
              <a:ln w="65532">
                <a:solidFill>
                  <a:srgbClr val="DDDDDD"/>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6222" name="Group 121"/>
            <p:cNvGrpSpPr>
              <a:grpSpLocks/>
            </p:cNvGrpSpPr>
            <p:nvPr/>
          </p:nvGrpSpPr>
          <p:grpSpPr bwMode="auto">
            <a:xfrm>
              <a:off x="2017" y="9174"/>
              <a:ext cx="9260" cy="310"/>
              <a:chOff x="2017" y="9174"/>
              <a:chExt cx="9260" cy="310"/>
            </a:xfrm>
          </p:grpSpPr>
          <p:sp>
            <p:nvSpPr>
              <p:cNvPr id="6190" name="Freeform 122"/>
              <p:cNvSpPr>
                <a:spLocks/>
              </p:cNvSpPr>
              <p:nvPr/>
            </p:nvSpPr>
            <p:spPr bwMode="auto">
              <a:xfrm>
                <a:off x="2017" y="9174"/>
                <a:ext cx="9260" cy="310"/>
              </a:xfrm>
              <a:custGeom>
                <a:avLst/>
                <a:gdLst>
                  <a:gd name="T0" fmla="+- 0 2017 2017"/>
                  <a:gd name="T1" fmla="*/ T0 w 9260"/>
                  <a:gd name="T2" fmla="+- 0 9181 9174"/>
                  <a:gd name="T3" fmla="*/ 9181 h 310"/>
                  <a:gd name="T4" fmla="+- 0 3044 2017"/>
                  <a:gd name="T5" fmla="*/ T4 w 9260"/>
                  <a:gd name="T6" fmla="+- 0 9244 9174"/>
                  <a:gd name="T7" fmla="*/ 9244 h 310"/>
                  <a:gd name="T8" fmla="+- 0 4074 2017"/>
                  <a:gd name="T9" fmla="*/ T8 w 9260"/>
                  <a:gd name="T10" fmla="+- 0 9174 9174"/>
                  <a:gd name="T11" fmla="*/ 9174 h 310"/>
                  <a:gd name="T12" fmla="+- 0 5104 2017"/>
                  <a:gd name="T13" fmla="*/ T12 w 9260"/>
                  <a:gd name="T14" fmla="+- 0 9212 9174"/>
                  <a:gd name="T15" fmla="*/ 9212 h 310"/>
                  <a:gd name="T16" fmla="+- 0 6131 2017"/>
                  <a:gd name="T17" fmla="*/ T16 w 9260"/>
                  <a:gd name="T18" fmla="+- 0 9186 9174"/>
                  <a:gd name="T19" fmla="*/ 9186 h 310"/>
                  <a:gd name="T20" fmla="+- 0 7160 2017"/>
                  <a:gd name="T21" fmla="*/ T20 w 9260"/>
                  <a:gd name="T22" fmla="+- 0 9352 9174"/>
                  <a:gd name="T23" fmla="*/ 9352 h 310"/>
                  <a:gd name="T24" fmla="+- 0 8190 2017"/>
                  <a:gd name="T25" fmla="*/ T24 w 9260"/>
                  <a:gd name="T26" fmla="+- 0 9443 9174"/>
                  <a:gd name="T27" fmla="*/ 9443 h 310"/>
                  <a:gd name="T28" fmla="+- 0 9217 2017"/>
                  <a:gd name="T29" fmla="*/ T28 w 9260"/>
                  <a:gd name="T30" fmla="+- 0 9462 9174"/>
                  <a:gd name="T31" fmla="*/ 9462 h 310"/>
                  <a:gd name="T32" fmla="+- 0 10247 2017"/>
                  <a:gd name="T33" fmla="*/ T32 w 9260"/>
                  <a:gd name="T34" fmla="+- 0 9467 9174"/>
                  <a:gd name="T35" fmla="*/ 9467 h 310"/>
                  <a:gd name="T36" fmla="+- 0 11276 2017"/>
                  <a:gd name="T37" fmla="*/ T36 w 9260"/>
                  <a:gd name="T38" fmla="+- 0 9484 9174"/>
                  <a:gd name="T39" fmla="*/ 9484 h 31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Lst>
                <a:rect l="0" t="0" r="r" b="b"/>
                <a:pathLst>
                  <a:path w="9260" h="310">
                    <a:moveTo>
                      <a:pt x="0" y="7"/>
                    </a:moveTo>
                    <a:lnTo>
                      <a:pt x="1027" y="70"/>
                    </a:lnTo>
                    <a:lnTo>
                      <a:pt x="2057" y="0"/>
                    </a:lnTo>
                    <a:lnTo>
                      <a:pt x="3087" y="38"/>
                    </a:lnTo>
                    <a:lnTo>
                      <a:pt x="4114" y="12"/>
                    </a:lnTo>
                    <a:lnTo>
                      <a:pt x="5143" y="178"/>
                    </a:lnTo>
                    <a:lnTo>
                      <a:pt x="6173" y="269"/>
                    </a:lnTo>
                    <a:lnTo>
                      <a:pt x="7200" y="288"/>
                    </a:lnTo>
                    <a:lnTo>
                      <a:pt x="8230" y="293"/>
                    </a:lnTo>
                    <a:lnTo>
                      <a:pt x="9259" y="310"/>
                    </a:lnTo>
                  </a:path>
                </a:pathLst>
              </a:custGeom>
              <a:noFill/>
              <a:ln w="65532">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267" name="Picture 123"/>
              <p:cNvPicPr>
                <a:picLocks noChangeAspect="1" noChangeArrowheads="1"/>
              </p:cNvPicPr>
              <p:nvPr/>
            </p:nvPicPr>
            <p:blipFill>
              <a:blip r:embed="rId32" cstate="email">
                <a:extLst>
                  <a:ext uri="{28A0092B-C50C-407E-A947-70E740481C1C}">
                    <a14:useLocalDpi xmlns:a14="http://schemas.microsoft.com/office/drawing/2010/main"/>
                  </a:ext>
                </a:extLst>
              </a:blip>
              <a:srcRect/>
              <a:stretch>
                <a:fillRect/>
              </a:stretch>
            </p:blipFill>
            <p:spPr bwMode="auto">
              <a:xfrm>
                <a:off x="1865" y="9022"/>
                <a:ext cx="9554" cy="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68" name="Picture 124"/>
              <p:cNvPicPr>
                <a:picLocks noChangeAspect="1" noChangeArrowheads="1"/>
              </p:cNvPicPr>
              <p:nvPr/>
            </p:nvPicPr>
            <p:blipFill>
              <a:blip r:embed="rId33" cstate="email">
                <a:extLst>
                  <a:ext uri="{28A0092B-C50C-407E-A947-70E740481C1C}">
                    <a14:useLocalDpi xmlns:a14="http://schemas.microsoft.com/office/drawing/2010/main"/>
                  </a:ext>
                </a:extLst>
              </a:blip>
              <a:srcRect/>
              <a:stretch>
                <a:fillRect/>
              </a:stretch>
            </p:blipFill>
            <p:spPr bwMode="auto">
              <a:xfrm>
                <a:off x="1793" y="8993"/>
                <a:ext cx="9698" cy="7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223" name="Group 125"/>
            <p:cNvGrpSpPr>
              <a:grpSpLocks/>
            </p:cNvGrpSpPr>
            <p:nvPr/>
          </p:nvGrpSpPr>
          <p:grpSpPr bwMode="auto">
            <a:xfrm>
              <a:off x="2017" y="8444"/>
              <a:ext cx="9260" cy="764"/>
              <a:chOff x="2017" y="8444"/>
              <a:chExt cx="9260" cy="764"/>
            </a:xfrm>
          </p:grpSpPr>
          <p:sp>
            <p:nvSpPr>
              <p:cNvPr id="6189" name="Freeform 126"/>
              <p:cNvSpPr>
                <a:spLocks/>
              </p:cNvSpPr>
              <p:nvPr/>
            </p:nvSpPr>
            <p:spPr bwMode="auto">
              <a:xfrm>
                <a:off x="2017" y="8444"/>
                <a:ext cx="9260" cy="764"/>
              </a:xfrm>
              <a:custGeom>
                <a:avLst/>
                <a:gdLst>
                  <a:gd name="T0" fmla="+- 0 2017 2017"/>
                  <a:gd name="T1" fmla="*/ T0 w 9260"/>
                  <a:gd name="T2" fmla="+- 0 9064 8444"/>
                  <a:gd name="T3" fmla="*/ 9064 h 764"/>
                  <a:gd name="T4" fmla="+- 0 3044 2017"/>
                  <a:gd name="T5" fmla="*/ T4 w 9260"/>
                  <a:gd name="T6" fmla="+- 0 9049 8444"/>
                  <a:gd name="T7" fmla="*/ 9049 h 764"/>
                  <a:gd name="T8" fmla="+- 0 4074 2017"/>
                  <a:gd name="T9" fmla="*/ T8 w 9260"/>
                  <a:gd name="T10" fmla="+- 0 9208 8444"/>
                  <a:gd name="T11" fmla="*/ 9208 h 764"/>
                  <a:gd name="T12" fmla="+- 0 5104 2017"/>
                  <a:gd name="T13" fmla="*/ T12 w 9260"/>
                  <a:gd name="T14" fmla="+- 0 9162 8444"/>
                  <a:gd name="T15" fmla="*/ 9162 h 764"/>
                  <a:gd name="T16" fmla="+- 0 6131 2017"/>
                  <a:gd name="T17" fmla="*/ T16 w 9260"/>
                  <a:gd name="T18" fmla="+- 0 8994 8444"/>
                  <a:gd name="T19" fmla="*/ 8994 h 764"/>
                  <a:gd name="T20" fmla="+- 0 7160 2017"/>
                  <a:gd name="T21" fmla="*/ T20 w 9260"/>
                  <a:gd name="T22" fmla="+- 0 8972 8444"/>
                  <a:gd name="T23" fmla="*/ 8972 h 764"/>
                  <a:gd name="T24" fmla="+- 0 8190 2017"/>
                  <a:gd name="T25" fmla="*/ T24 w 9260"/>
                  <a:gd name="T26" fmla="+- 0 8972 8444"/>
                  <a:gd name="T27" fmla="*/ 8972 h 764"/>
                  <a:gd name="T28" fmla="+- 0 9217 2017"/>
                  <a:gd name="T29" fmla="*/ T28 w 9260"/>
                  <a:gd name="T30" fmla="+- 0 8730 8444"/>
                  <a:gd name="T31" fmla="*/ 8730 h 764"/>
                  <a:gd name="T32" fmla="+- 0 10247 2017"/>
                  <a:gd name="T33" fmla="*/ T32 w 9260"/>
                  <a:gd name="T34" fmla="+- 0 8519 8444"/>
                  <a:gd name="T35" fmla="*/ 8519 h 764"/>
                  <a:gd name="T36" fmla="+- 0 11276 2017"/>
                  <a:gd name="T37" fmla="*/ T36 w 9260"/>
                  <a:gd name="T38" fmla="+- 0 8444 8444"/>
                  <a:gd name="T39" fmla="*/ 8444 h 76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Lst>
                <a:rect l="0" t="0" r="r" b="b"/>
                <a:pathLst>
                  <a:path w="9260" h="764">
                    <a:moveTo>
                      <a:pt x="0" y="620"/>
                    </a:moveTo>
                    <a:lnTo>
                      <a:pt x="1027" y="605"/>
                    </a:lnTo>
                    <a:lnTo>
                      <a:pt x="2057" y="764"/>
                    </a:lnTo>
                    <a:lnTo>
                      <a:pt x="3087" y="718"/>
                    </a:lnTo>
                    <a:lnTo>
                      <a:pt x="4114" y="550"/>
                    </a:lnTo>
                    <a:lnTo>
                      <a:pt x="5143" y="528"/>
                    </a:lnTo>
                    <a:lnTo>
                      <a:pt x="6173" y="528"/>
                    </a:lnTo>
                    <a:lnTo>
                      <a:pt x="7200" y="286"/>
                    </a:lnTo>
                    <a:lnTo>
                      <a:pt x="8230" y="75"/>
                    </a:lnTo>
                    <a:lnTo>
                      <a:pt x="9259" y="0"/>
                    </a:lnTo>
                  </a:path>
                </a:pathLst>
              </a:custGeom>
              <a:noFill/>
              <a:ln w="65532">
                <a:solidFill>
                  <a:srgbClr val="BBCECF"/>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271" name="Picture 127"/>
              <p:cNvPicPr>
                <a:picLocks noChangeAspect="1" noChangeArrowheads="1"/>
              </p:cNvPicPr>
              <p:nvPr/>
            </p:nvPicPr>
            <p:blipFill>
              <a:blip r:embed="rId34" cstate="email">
                <a:extLst>
                  <a:ext uri="{28A0092B-C50C-407E-A947-70E740481C1C}">
                    <a14:useLocalDpi xmlns:a14="http://schemas.microsoft.com/office/drawing/2010/main"/>
                  </a:ext>
                </a:extLst>
              </a:blip>
              <a:srcRect/>
              <a:stretch>
                <a:fillRect/>
              </a:stretch>
            </p:blipFill>
            <p:spPr bwMode="auto">
              <a:xfrm>
                <a:off x="1850" y="6127"/>
                <a:ext cx="9583" cy="3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72" name="Picture 128"/>
              <p:cNvPicPr>
                <a:picLocks noChangeAspect="1" noChangeArrowheads="1"/>
              </p:cNvPicPr>
              <p:nvPr/>
            </p:nvPicPr>
            <p:blipFill>
              <a:blip r:embed="rId35" cstate="email">
                <a:extLst>
                  <a:ext uri="{28A0092B-C50C-407E-A947-70E740481C1C}">
                    <a14:useLocalDpi xmlns:a14="http://schemas.microsoft.com/office/drawing/2010/main"/>
                  </a:ext>
                </a:extLst>
              </a:blip>
              <a:srcRect/>
              <a:stretch>
                <a:fillRect/>
              </a:stretch>
            </p:blipFill>
            <p:spPr bwMode="auto">
              <a:xfrm>
                <a:off x="1793" y="8258"/>
                <a:ext cx="9698" cy="1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224" name="Group 129"/>
            <p:cNvGrpSpPr>
              <a:grpSpLocks/>
            </p:cNvGrpSpPr>
            <p:nvPr/>
          </p:nvGrpSpPr>
          <p:grpSpPr bwMode="auto">
            <a:xfrm>
              <a:off x="2017" y="9448"/>
              <a:ext cx="9260" cy="111"/>
              <a:chOff x="2017" y="9448"/>
              <a:chExt cx="9260" cy="111"/>
            </a:xfrm>
          </p:grpSpPr>
          <p:sp>
            <p:nvSpPr>
              <p:cNvPr id="6188" name="Freeform 130"/>
              <p:cNvSpPr>
                <a:spLocks/>
              </p:cNvSpPr>
              <p:nvPr/>
            </p:nvSpPr>
            <p:spPr bwMode="auto">
              <a:xfrm>
                <a:off x="2017" y="9448"/>
                <a:ext cx="9260" cy="111"/>
              </a:xfrm>
              <a:custGeom>
                <a:avLst/>
                <a:gdLst>
                  <a:gd name="T0" fmla="+- 0 2017 2017"/>
                  <a:gd name="T1" fmla="*/ T0 w 9260"/>
                  <a:gd name="T2" fmla="+- 0 9544 9448"/>
                  <a:gd name="T3" fmla="*/ 9544 h 111"/>
                  <a:gd name="T4" fmla="+- 0 3044 2017"/>
                  <a:gd name="T5" fmla="*/ T4 w 9260"/>
                  <a:gd name="T6" fmla="+- 0 9558 9448"/>
                  <a:gd name="T7" fmla="*/ 9558 h 111"/>
                  <a:gd name="T8" fmla="+- 0 4074 2017"/>
                  <a:gd name="T9" fmla="*/ T8 w 9260"/>
                  <a:gd name="T10" fmla="+- 0 9520 9448"/>
                  <a:gd name="T11" fmla="*/ 9520 h 111"/>
                  <a:gd name="T12" fmla="+- 0 5104 2017"/>
                  <a:gd name="T13" fmla="*/ T12 w 9260"/>
                  <a:gd name="T14" fmla="+- 0 9491 9448"/>
                  <a:gd name="T15" fmla="*/ 9491 h 111"/>
                  <a:gd name="T16" fmla="+- 0 6131 2017"/>
                  <a:gd name="T17" fmla="*/ T16 w 9260"/>
                  <a:gd name="T18" fmla="+- 0 9448 9448"/>
                  <a:gd name="T19" fmla="*/ 9448 h 111"/>
                  <a:gd name="T20" fmla="+- 0 7160 2017"/>
                  <a:gd name="T21" fmla="*/ T20 w 9260"/>
                  <a:gd name="T22" fmla="+- 0 9505 9448"/>
                  <a:gd name="T23" fmla="*/ 9505 h 111"/>
                  <a:gd name="T24" fmla="+- 0 8190 2017"/>
                  <a:gd name="T25" fmla="*/ T24 w 9260"/>
                  <a:gd name="T26" fmla="+- 0 9539 9448"/>
                  <a:gd name="T27" fmla="*/ 9539 h 111"/>
                  <a:gd name="T28" fmla="+- 0 9217 2017"/>
                  <a:gd name="T29" fmla="*/ T28 w 9260"/>
                  <a:gd name="T30" fmla="+- 0 9544 9448"/>
                  <a:gd name="T31" fmla="*/ 9544 h 111"/>
                  <a:gd name="T32" fmla="+- 0 10247 2017"/>
                  <a:gd name="T33" fmla="*/ T32 w 9260"/>
                  <a:gd name="T34" fmla="+- 0 9544 9448"/>
                  <a:gd name="T35" fmla="*/ 9544 h 111"/>
                  <a:gd name="T36" fmla="+- 0 11276 2017"/>
                  <a:gd name="T37" fmla="*/ T36 w 9260"/>
                  <a:gd name="T38" fmla="+- 0 9541 9448"/>
                  <a:gd name="T39" fmla="*/ 9541 h 11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Lst>
                <a:rect l="0" t="0" r="r" b="b"/>
                <a:pathLst>
                  <a:path w="9260" h="111">
                    <a:moveTo>
                      <a:pt x="0" y="96"/>
                    </a:moveTo>
                    <a:lnTo>
                      <a:pt x="1027" y="110"/>
                    </a:lnTo>
                    <a:lnTo>
                      <a:pt x="2057" y="72"/>
                    </a:lnTo>
                    <a:lnTo>
                      <a:pt x="3087" y="43"/>
                    </a:lnTo>
                    <a:lnTo>
                      <a:pt x="4114" y="0"/>
                    </a:lnTo>
                    <a:lnTo>
                      <a:pt x="5143" y="57"/>
                    </a:lnTo>
                    <a:lnTo>
                      <a:pt x="6173" y="91"/>
                    </a:lnTo>
                    <a:lnTo>
                      <a:pt x="7200" y="96"/>
                    </a:lnTo>
                    <a:lnTo>
                      <a:pt x="8230" y="96"/>
                    </a:lnTo>
                    <a:lnTo>
                      <a:pt x="9259" y="93"/>
                    </a:lnTo>
                  </a:path>
                </a:pathLst>
              </a:custGeom>
              <a:noFill/>
              <a:ln w="65532">
                <a:solidFill>
                  <a:srgbClr val="222279"/>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275" name="Picture 131"/>
              <p:cNvPicPr>
                <a:picLocks noChangeAspect="1" noChangeArrowheads="1"/>
              </p:cNvPicPr>
              <p:nvPr/>
            </p:nvPicPr>
            <p:blipFill>
              <a:blip r:embed="rId36" cstate="email">
                <a:extLst>
                  <a:ext uri="{28A0092B-C50C-407E-A947-70E740481C1C}">
                    <a14:useLocalDpi xmlns:a14="http://schemas.microsoft.com/office/drawing/2010/main"/>
                  </a:ext>
                </a:extLst>
              </a:blip>
              <a:srcRect/>
              <a:stretch>
                <a:fillRect/>
              </a:stretch>
            </p:blipFill>
            <p:spPr bwMode="auto">
              <a:xfrm>
                <a:off x="1858" y="9382"/>
                <a:ext cx="317" cy="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76" name="Picture 132"/>
              <p:cNvPicPr>
                <a:picLocks noChangeAspect="1" noChangeArrowheads="1"/>
              </p:cNvPicPr>
              <p:nvPr/>
            </p:nvPicPr>
            <p:blipFill>
              <a:blip r:embed="rId37" cstate="email">
                <a:extLst>
                  <a:ext uri="{28A0092B-C50C-407E-A947-70E740481C1C}">
                    <a14:useLocalDpi xmlns:a14="http://schemas.microsoft.com/office/drawing/2010/main"/>
                  </a:ext>
                </a:extLst>
              </a:blip>
              <a:srcRect/>
              <a:stretch>
                <a:fillRect/>
              </a:stretch>
            </p:blipFill>
            <p:spPr bwMode="auto">
              <a:xfrm>
                <a:off x="2880" y="9396"/>
                <a:ext cx="317" cy="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77" name="Picture 133"/>
              <p:cNvPicPr>
                <a:picLocks noChangeAspect="1" noChangeArrowheads="1"/>
              </p:cNvPicPr>
              <p:nvPr/>
            </p:nvPicPr>
            <p:blipFill>
              <a:blip r:embed="rId38" cstate="email">
                <a:extLst>
                  <a:ext uri="{28A0092B-C50C-407E-A947-70E740481C1C}">
                    <a14:useLocalDpi xmlns:a14="http://schemas.microsoft.com/office/drawing/2010/main"/>
                  </a:ext>
                </a:extLst>
              </a:blip>
              <a:srcRect/>
              <a:stretch>
                <a:fillRect/>
              </a:stretch>
            </p:blipFill>
            <p:spPr bwMode="auto">
              <a:xfrm>
                <a:off x="3910" y="9360"/>
                <a:ext cx="310" cy="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78" name="Picture 134"/>
              <p:cNvPicPr>
                <a:picLocks noChangeAspect="1" noChangeArrowheads="1"/>
              </p:cNvPicPr>
              <p:nvPr/>
            </p:nvPicPr>
            <p:blipFill>
              <a:blip r:embed="rId39" cstate="email">
                <a:extLst>
                  <a:ext uri="{28A0092B-C50C-407E-A947-70E740481C1C}">
                    <a14:useLocalDpi xmlns:a14="http://schemas.microsoft.com/office/drawing/2010/main"/>
                  </a:ext>
                </a:extLst>
              </a:blip>
              <a:srcRect/>
              <a:stretch>
                <a:fillRect/>
              </a:stretch>
            </p:blipFill>
            <p:spPr bwMode="auto">
              <a:xfrm>
                <a:off x="4939" y="9331"/>
                <a:ext cx="317" cy="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79" name="Picture 135"/>
              <p:cNvPicPr>
                <a:picLocks noChangeAspect="1" noChangeArrowheads="1"/>
              </p:cNvPicPr>
              <p:nvPr/>
            </p:nvPicPr>
            <p:blipFill>
              <a:blip r:embed="rId40" cstate="email">
                <a:extLst>
                  <a:ext uri="{28A0092B-C50C-407E-A947-70E740481C1C}">
                    <a14:useLocalDpi xmlns:a14="http://schemas.microsoft.com/office/drawing/2010/main"/>
                  </a:ext>
                </a:extLst>
              </a:blip>
              <a:srcRect/>
              <a:stretch>
                <a:fillRect/>
              </a:stretch>
            </p:blipFill>
            <p:spPr bwMode="auto">
              <a:xfrm>
                <a:off x="5969" y="9288"/>
                <a:ext cx="317" cy="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80" name="Picture 136"/>
              <p:cNvPicPr>
                <a:picLocks noChangeAspect="1" noChangeArrowheads="1"/>
              </p:cNvPicPr>
              <p:nvPr/>
            </p:nvPicPr>
            <p:blipFill>
              <a:blip r:embed="rId41" cstate="email">
                <a:extLst>
                  <a:ext uri="{28A0092B-C50C-407E-A947-70E740481C1C}">
                    <a14:useLocalDpi xmlns:a14="http://schemas.microsoft.com/office/drawing/2010/main"/>
                  </a:ext>
                </a:extLst>
              </a:blip>
              <a:srcRect/>
              <a:stretch>
                <a:fillRect/>
              </a:stretch>
            </p:blipFill>
            <p:spPr bwMode="auto">
              <a:xfrm>
                <a:off x="6998" y="9346"/>
                <a:ext cx="310" cy="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81" name="Picture 137"/>
              <p:cNvPicPr>
                <a:picLocks noChangeAspect="1" noChangeArrowheads="1"/>
              </p:cNvPicPr>
              <p:nvPr/>
            </p:nvPicPr>
            <p:blipFill>
              <a:blip r:embed="rId42" cstate="email">
                <a:extLst>
                  <a:ext uri="{28A0092B-C50C-407E-A947-70E740481C1C}">
                    <a14:useLocalDpi xmlns:a14="http://schemas.microsoft.com/office/drawing/2010/main"/>
                  </a:ext>
                </a:extLst>
              </a:blip>
              <a:srcRect/>
              <a:stretch>
                <a:fillRect/>
              </a:stretch>
            </p:blipFill>
            <p:spPr bwMode="auto">
              <a:xfrm>
                <a:off x="8028" y="9374"/>
                <a:ext cx="317" cy="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82" name="Picture 138"/>
              <p:cNvPicPr>
                <a:picLocks noChangeAspect="1" noChangeArrowheads="1"/>
              </p:cNvPicPr>
              <p:nvPr/>
            </p:nvPicPr>
            <p:blipFill>
              <a:blip r:embed="rId43" cstate="email">
                <a:extLst>
                  <a:ext uri="{28A0092B-C50C-407E-A947-70E740481C1C}">
                    <a14:useLocalDpi xmlns:a14="http://schemas.microsoft.com/office/drawing/2010/main"/>
                  </a:ext>
                </a:extLst>
              </a:blip>
              <a:srcRect/>
              <a:stretch>
                <a:fillRect/>
              </a:stretch>
            </p:blipFill>
            <p:spPr bwMode="auto">
              <a:xfrm>
                <a:off x="9058" y="9382"/>
                <a:ext cx="310" cy="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83" name="Picture 139"/>
              <p:cNvPicPr>
                <a:picLocks noChangeAspect="1" noChangeArrowheads="1"/>
              </p:cNvPicPr>
              <p:nvPr/>
            </p:nvPicPr>
            <p:blipFill>
              <a:blip r:embed="rId44" cstate="email">
                <a:extLst>
                  <a:ext uri="{28A0092B-C50C-407E-A947-70E740481C1C}">
                    <a14:useLocalDpi xmlns:a14="http://schemas.microsoft.com/office/drawing/2010/main"/>
                  </a:ext>
                </a:extLst>
              </a:blip>
              <a:srcRect/>
              <a:stretch>
                <a:fillRect/>
              </a:stretch>
            </p:blipFill>
            <p:spPr bwMode="auto">
              <a:xfrm>
                <a:off x="10087" y="9382"/>
                <a:ext cx="310" cy="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84" name="Picture 140"/>
              <p:cNvPicPr>
                <a:picLocks noChangeAspect="1" noChangeArrowheads="1"/>
              </p:cNvPicPr>
              <p:nvPr/>
            </p:nvPicPr>
            <p:blipFill>
              <a:blip r:embed="rId45" cstate="email">
                <a:extLst>
                  <a:ext uri="{28A0092B-C50C-407E-A947-70E740481C1C}">
                    <a14:useLocalDpi xmlns:a14="http://schemas.microsoft.com/office/drawing/2010/main"/>
                  </a:ext>
                </a:extLst>
              </a:blip>
              <a:srcRect/>
              <a:stretch>
                <a:fillRect/>
              </a:stretch>
            </p:blipFill>
            <p:spPr bwMode="auto">
              <a:xfrm>
                <a:off x="11117" y="9382"/>
                <a:ext cx="317" cy="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225" name="Group 141"/>
            <p:cNvGrpSpPr>
              <a:grpSpLocks/>
            </p:cNvGrpSpPr>
            <p:nvPr/>
          </p:nvGrpSpPr>
          <p:grpSpPr bwMode="auto">
            <a:xfrm>
              <a:off x="2017" y="6649"/>
              <a:ext cx="9260" cy="2794"/>
              <a:chOff x="2017" y="6649"/>
              <a:chExt cx="9260" cy="2794"/>
            </a:xfrm>
          </p:grpSpPr>
          <p:sp>
            <p:nvSpPr>
              <p:cNvPr id="6187" name="Freeform 142"/>
              <p:cNvSpPr>
                <a:spLocks/>
              </p:cNvSpPr>
              <p:nvPr/>
            </p:nvSpPr>
            <p:spPr bwMode="auto">
              <a:xfrm>
                <a:off x="2017" y="6649"/>
                <a:ext cx="9260" cy="2794"/>
              </a:xfrm>
              <a:custGeom>
                <a:avLst/>
                <a:gdLst>
                  <a:gd name="T0" fmla="+- 0 2017 2017"/>
                  <a:gd name="T1" fmla="*/ T0 w 9260"/>
                  <a:gd name="T2" fmla="+- 0 9443 6649"/>
                  <a:gd name="T3" fmla="*/ 9443 h 2794"/>
                  <a:gd name="T4" fmla="+- 0 3044 2017"/>
                  <a:gd name="T5" fmla="*/ T4 w 9260"/>
                  <a:gd name="T6" fmla="+- 0 9378 6649"/>
                  <a:gd name="T7" fmla="*/ 9378 h 2794"/>
                  <a:gd name="T8" fmla="+- 0 4074 2017"/>
                  <a:gd name="T9" fmla="*/ T8 w 9260"/>
                  <a:gd name="T10" fmla="+- 0 9042 6649"/>
                  <a:gd name="T11" fmla="*/ 9042 h 2794"/>
                  <a:gd name="T12" fmla="+- 0 5104 2017"/>
                  <a:gd name="T13" fmla="*/ T12 w 9260"/>
                  <a:gd name="T14" fmla="+- 0 8932 6649"/>
                  <a:gd name="T15" fmla="*/ 8932 h 2794"/>
                  <a:gd name="T16" fmla="+- 0 6131 2017"/>
                  <a:gd name="T17" fmla="*/ T16 w 9260"/>
                  <a:gd name="T18" fmla="+- 0 8867 6649"/>
                  <a:gd name="T19" fmla="*/ 8867 h 2794"/>
                  <a:gd name="T20" fmla="+- 0 7160 2017"/>
                  <a:gd name="T21" fmla="*/ T20 w 9260"/>
                  <a:gd name="T22" fmla="+- 0 8888 6649"/>
                  <a:gd name="T23" fmla="*/ 8888 h 2794"/>
                  <a:gd name="T24" fmla="+- 0 8190 2017"/>
                  <a:gd name="T25" fmla="*/ T24 w 9260"/>
                  <a:gd name="T26" fmla="+- 0 8778 6649"/>
                  <a:gd name="T27" fmla="*/ 8778 h 2794"/>
                  <a:gd name="T28" fmla="+- 0 9217 2017"/>
                  <a:gd name="T29" fmla="*/ T28 w 9260"/>
                  <a:gd name="T30" fmla="+- 0 8502 6649"/>
                  <a:gd name="T31" fmla="*/ 8502 h 2794"/>
                  <a:gd name="T32" fmla="+- 0 10247 2017"/>
                  <a:gd name="T33" fmla="*/ T32 w 9260"/>
                  <a:gd name="T34" fmla="+- 0 8147 6649"/>
                  <a:gd name="T35" fmla="*/ 8147 h 2794"/>
                  <a:gd name="T36" fmla="+- 0 11276 2017"/>
                  <a:gd name="T37" fmla="*/ T36 w 9260"/>
                  <a:gd name="T38" fmla="+- 0 6649 6649"/>
                  <a:gd name="T39" fmla="*/ 6649 h 279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Lst>
                <a:rect l="0" t="0" r="r" b="b"/>
                <a:pathLst>
                  <a:path w="9260" h="2794">
                    <a:moveTo>
                      <a:pt x="0" y="2794"/>
                    </a:moveTo>
                    <a:lnTo>
                      <a:pt x="1027" y="2729"/>
                    </a:lnTo>
                    <a:lnTo>
                      <a:pt x="2057" y="2393"/>
                    </a:lnTo>
                    <a:lnTo>
                      <a:pt x="3087" y="2283"/>
                    </a:lnTo>
                    <a:lnTo>
                      <a:pt x="4114" y="2218"/>
                    </a:lnTo>
                    <a:lnTo>
                      <a:pt x="5143" y="2239"/>
                    </a:lnTo>
                    <a:lnTo>
                      <a:pt x="6173" y="2129"/>
                    </a:lnTo>
                    <a:lnTo>
                      <a:pt x="7200" y="1853"/>
                    </a:lnTo>
                    <a:lnTo>
                      <a:pt x="8230" y="1498"/>
                    </a:lnTo>
                    <a:lnTo>
                      <a:pt x="9259" y="0"/>
                    </a:lnTo>
                  </a:path>
                </a:pathLst>
              </a:custGeom>
              <a:noFill/>
              <a:ln w="65532">
                <a:solidFill>
                  <a:srgbClr val="C7E2E4"/>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287" name="Picture 143"/>
              <p:cNvPicPr>
                <a:picLocks noChangeAspect="1" noChangeArrowheads="1"/>
              </p:cNvPicPr>
              <p:nvPr/>
            </p:nvPicPr>
            <p:blipFill>
              <a:blip r:embed="rId46" cstate="email">
                <a:extLst>
                  <a:ext uri="{28A0092B-C50C-407E-A947-70E740481C1C}">
                    <a14:useLocalDpi xmlns:a14="http://schemas.microsoft.com/office/drawing/2010/main"/>
                  </a:ext>
                </a:extLst>
              </a:blip>
              <a:srcRect/>
              <a:stretch>
                <a:fillRect/>
              </a:stretch>
            </p:blipFill>
            <p:spPr bwMode="auto">
              <a:xfrm>
                <a:off x="1865" y="6494"/>
                <a:ext cx="9554" cy="30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88" name="Picture 144"/>
              <p:cNvPicPr>
                <a:picLocks noChangeAspect="1" noChangeArrowheads="1"/>
              </p:cNvPicPr>
              <p:nvPr/>
            </p:nvPicPr>
            <p:blipFill>
              <a:blip r:embed="rId47" cstate="email">
                <a:extLst>
                  <a:ext uri="{28A0092B-C50C-407E-A947-70E740481C1C}">
                    <a14:useLocalDpi xmlns:a14="http://schemas.microsoft.com/office/drawing/2010/main"/>
                  </a:ext>
                </a:extLst>
              </a:blip>
              <a:srcRect/>
              <a:stretch>
                <a:fillRect/>
              </a:stretch>
            </p:blipFill>
            <p:spPr bwMode="auto">
              <a:xfrm>
                <a:off x="1800" y="6473"/>
                <a:ext cx="9684" cy="3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226" name="Group 145"/>
            <p:cNvGrpSpPr>
              <a:grpSpLocks/>
            </p:cNvGrpSpPr>
            <p:nvPr/>
          </p:nvGrpSpPr>
          <p:grpSpPr bwMode="auto">
            <a:xfrm>
              <a:off x="2017" y="7948"/>
              <a:ext cx="9260" cy="1150"/>
              <a:chOff x="2017" y="7948"/>
              <a:chExt cx="9260" cy="1150"/>
            </a:xfrm>
          </p:grpSpPr>
          <p:sp>
            <p:nvSpPr>
              <p:cNvPr id="6186" name="Freeform 146"/>
              <p:cNvSpPr>
                <a:spLocks/>
              </p:cNvSpPr>
              <p:nvPr/>
            </p:nvSpPr>
            <p:spPr bwMode="auto">
              <a:xfrm>
                <a:off x="2017" y="7948"/>
                <a:ext cx="9260" cy="1150"/>
              </a:xfrm>
              <a:custGeom>
                <a:avLst/>
                <a:gdLst>
                  <a:gd name="T0" fmla="+- 0 2017 2017"/>
                  <a:gd name="T1" fmla="*/ T0 w 9260"/>
                  <a:gd name="T2" fmla="+- 0 7948 7948"/>
                  <a:gd name="T3" fmla="*/ 7948 h 1150"/>
                  <a:gd name="T4" fmla="+- 0 3044 2017"/>
                  <a:gd name="T5" fmla="*/ T4 w 9260"/>
                  <a:gd name="T6" fmla="+- 0 8255 7948"/>
                  <a:gd name="T7" fmla="*/ 8255 h 1150"/>
                  <a:gd name="T8" fmla="+- 0 4074 2017"/>
                  <a:gd name="T9" fmla="*/ T8 w 9260"/>
                  <a:gd name="T10" fmla="+- 0 9037 7948"/>
                  <a:gd name="T11" fmla="*/ 9037 h 1150"/>
                  <a:gd name="T12" fmla="+- 0 5104 2017"/>
                  <a:gd name="T13" fmla="*/ T12 w 9260"/>
                  <a:gd name="T14" fmla="+- 0 9008 7948"/>
                  <a:gd name="T15" fmla="*/ 9008 h 1150"/>
                  <a:gd name="T16" fmla="+- 0 6131 2017"/>
                  <a:gd name="T17" fmla="*/ T16 w 9260"/>
                  <a:gd name="T18" fmla="+- 0 8968 7948"/>
                  <a:gd name="T19" fmla="*/ 8968 h 1150"/>
                  <a:gd name="T20" fmla="+- 0 7160 2017"/>
                  <a:gd name="T21" fmla="*/ T20 w 9260"/>
                  <a:gd name="T22" fmla="+- 0 8965 7948"/>
                  <a:gd name="T23" fmla="*/ 8965 h 1150"/>
                  <a:gd name="T24" fmla="+- 0 8190 2017"/>
                  <a:gd name="T25" fmla="*/ T24 w 9260"/>
                  <a:gd name="T26" fmla="+- 0 8980 7948"/>
                  <a:gd name="T27" fmla="*/ 8980 h 1150"/>
                  <a:gd name="T28" fmla="+- 0 9217 2017"/>
                  <a:gd name="T29" fmla="*/ T28 w 9260"/>
                  <a:gd name="T30" fmla="+- 0 9040 7948"/>
                  <a:gd name="T31" fmla="*/ 9040 h 1150"/>
                  <a:gd name="T32" fmla="+- 0 10247 2017"/>
                  <a:gd name="T33" fmla="*/ T32 w 9260"/>
                  <a:gd name="T34" fmla="+- 0 9020 7948"/>
                  <a:gd name="T35" fmla="*/ 9020 h 1150"/>
                  <a:gd name="T36" fmla="+- 0 11276 2017"/>
                  <a:gd name="T37" fmla="*/ T36 w 9260"/>
                  <a:gd name="T38" fmla="+- 0 9097 7948"/>
                  <a:gd name="T39" fmla="*/ 9097 h 115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Lst>
                <a:rect l="0" t="0" r="r" b="b"/>
                <a:pathLst>
                  <a:path w="9260" h="1150">
                    <a:moveTo>
                      <a:pt x="0" y="0"/>
                    </a:moveTo>
                    <a:lnTo>
                      <a:pt x="1027" y="307"/>
                    </a:lnTo>
                    <a:lnTo>
                      <a:pt x="2057" y="1089"/>
                    </a:lnTo>
                    <a:lnTo>
                      <a:pt x="3087" y="1060"/>
                    </a:lnTo>
                    <a:lnTo>
                      <a:pt x="4114" y="1020"/>
                    </a:lnTo>
                    <a:lnTo>
                      <a:pt x="5143" y="1017"/>
                    </a:lnTo>
                    <a:lnTo>
                      <a:pt x="6173" y="1032"/>
                    </a:lnTo>
                    <a:lnTo>
                      <a:pt x="7200" y="1092"/>
                    </a:lnTo>
                    <a:lnTo>
                      <a:pt x="8230" y="1072"/>
                    </a:lnTo>
                    <a:lnTo>
                      <a:pt x="9259" y="1149"/>
                    </a:lnTo>
                  </a:path>
                </a:pathLst>
              </a:custGeom>
              <a:noFill/>
              <a:ln w="65532">
                <a:solidFill>
                  <a:srgbClr val="8585B4"/>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291" name="Picture 147"/>
              <p:cNvPicPr>
                <a:picLocks noChangeAspect="1" noChangeArrowheads="1"/>
              </p:cNvPicPr>
              <p:nvPr/>
            </p:nvPicPr>
            <p:blipFill>
              <a:blip r:embed="rId48" cstate="email">
                <a:extLst>
                  <a:ext uri="{28A0092B-C50C-407E-A947-70E740481C1C}">
                    <a14:useLocalDpi xmlns:a14="http://schemas.microsoft.com/office/drawing/2010/main"/>
                  </a:ext>
                </a:extLst>
              </a:blip>
              <a:srcRect/>
              <a:stretch>
                <a:fillRect/>
              </a:stretch>
            </p:blipFill>
            <p:spPr bwMode="auto">
              <a:xfrm>
                <a:off x="1987" y="7891"/>
                <a:ext cx="187" cy="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92" name="Picture 148"/>
              <p:cNvPicPr>
                <a:picLocks noChangeAspect="1" noChangeArrowheads="1"/>
              </p:cNvPicPr>
              <p:nvPr/>
            </p:nvPicPr>
            <p:blipFill>
              <a:blip r:embed="rId49" cstate="email">
                <a:extLst>
                  <a:ext uri="{28A0092B-C50C-407E-A947-70E740481C1C}">
                    <a14:useLocalDpi xmlns:a14="http://schemas.microsoft.com/office/drawing/2010/main"/>
                  </a:ext>
                </a:extLst>
              </a:blip>
              <a:srcRect/>
              <a:stretch>
                <a:fillRect/>
              </a:stretch>
            </p:blipFill>
            <p:spPr bwMode="auto">
              <a:xfrm>
                <a:off x="3010" y="8194"/>
                <a:ext cx="187"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93" name="Picture 149"/>
              <p:cNvPicPr>
                <a:picLocks noChangeAspect="1" noChangeArrowheads="1"/>
              </p:cNvPicPr>
              <p:nvPr/>
            </p:nvPicPr>
            <p:blipFill>
              <a:blip r:embed="rId48" cstate="email">
                <a:extLst>
                  <a:ext uri="{28A0092B-C50C-407E-A947-70E740481C1C}">
                    <a14:useLocalDpi xmlns:a14="http://schemas.microsoft.com/office/drawing/2010/main"/>
                  </a:ext>
                </a:extLst>
              </a:blip>
              <a:srcRect/>
              <a:stretch>
                <a:fillRect/>
              </a:stretch>
            </p:blipFill>
            <p:spPr bwMode="auto">
              <a:xfrm>
                <a:off x="4039" y="8978"/>
                <a:ext cx="187" cy="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94" name="Picture 150"/>
              <p:cNvPicPr>
                <a:picLocks noChangeAspect="1" noChangeArrowheads="1"/>
              </p:cNvPicPr>
              <p:nvPr/>
            </p:nvPicPr>
            <p:blipFill>
              <a:blip r:embed="rId50" cstate="email">
                <a:extLst>
                  <a:ext uri="{28A0092B-C50C-407E-A947-70E740481C1C}">
                    <a14:useLocalDpi xmlns:a14="http://schemas.microsoft.com/office/drawing/2010/main"/>
                  </a:ext>
                </a:extLst>
              </a:blip>
              <a:srcRect/>
              <a:stretch>
                <a:fillRect/>
              </a:stretch>
            </p:blipFill>
            <p:spPr bwMode="auto">
              <a:xfrm>
                <a:off x="5069" y="8950"/>
                <a:ext cx="187" cy="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95" name="Picture 151"/>
              <p:cNvPicPr>
                <a:picLocks noChangeAspect="1" noChangeArrowheads="1"/>
              </p:cNvPicPr>
              <p:nvPr/>
            </p:nvPicPr>
            <p:blipFill>
              <a:blip r:embed="rId51" cstate="email">
                <a:extLst>
                  <a:ext uri="{28A0092B-C50C-407E-A947-70E740481C1C}">
                    <a14:useLocalDpi xmlns:a14="http://schemas.microsoft.com/office/drawing/2010/main"/>
                  </a:ext>
                </a:extLst>
              </a:blip>
              <a:srcRect/>
              <a:stretch>
                <a:fillRect/>
              </a:stretch>
            </p:blipFill>
            <p:spPr bwMode="auto">
              <a:xfrm>
                <a:off x="6098" y="8906"/>
                <a:ext cx="180" cy="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96" name="Picture 152"/>
              <p:cNvPicPr>
                <a:picLocks noChangeAspect="1" noChangeArrowheads="1"/>
              </p:cNvPicPr>
              <p:nvPr/>
            </p:nvPicPr>
            <p:blipFill>
              <a:blip r:embed="rId48" cstate="email">
                <a:extLst>
                  <a:ext uri="{28A0092B-C50C-407E-A947-70E740481C1C}">
                    <a14:useLocalDpi xmlns:a14="http://schemas.microsoft.com/office/drawing/2010/main"/>
                  </a:ext>
                </a:extLst>
              </a:blip>
              <a:srcRect/>
              <a:stretch>
                <a:fillRect/>
              </a:stretch>
            </p:blipFill>
            <p:spPr bwMode="auto">
              <a:xfrm>
                <a:off x="7128" y="8906"/>
                <a:ext cx="187" cy="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97" name="Picture 153"/>
              <p:cNvPicPr>
                <a:picLocks noChangeAspect="1" noChangeArrowheads="1"/>
              </p:cNvPicPr>
              <p:nvPr/>
            </p:nvPicPr>
            <p:blipFill>
              <a:blip r:embed="rId48" cstate="email">
                <a:extLst>
                  <a:ext uri="{28A0092B-C50C-407E-A947-70E740481C1C}">
                    <a14:useLocalDpi xmlns:a14="http://schemas.microsoft.com/office/drawing/2010/main"/>
                  </a:ext>
                </a:extLst>
              </a:blip>
              <a:srcRect/>
              <a:stretch>
                <a:fillRect/>
              </a:stretch>
            </p:blipFill>
            <p:spPr bwMode="auto">
              <a:xfrm>
                <a:off x="8158" y="8921"/>
                <a:ext cx="187" cy="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98" name="Picture 154"/>
              <p:cNvPicPr>
                <a:picLocks noChangeAspect="1" noChangeArrowheads="1"/>
              </p:cNvPicPr>
              <p:nvPr/>
            </p:nvPicPr>
            <p:blipFill>
              <a:blip r:embed="rId52" cstate="email">
                <a:extLst>
                  <a:ext uri="{28A0092B-C50C-407E-A947-70E740481C1C}">
                    <a14:useLocalDpi xmlns:a14="http://schemas.microsoft.com/office/drawing/2010/main"/>
                  </a:ext>
                </a:extLst>
              </a:blip>
              <a:srcRect/>
              <a:stretch>
                <a:fillRect/>
              </a:stretch>
            </p:blipFill>
            <p:spPr bwMode="auto">
              <a:xfrm>
                <a:off x="9187" y="8978"/>
                <a:ext cx="187" cy="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99" name="Picture 155"/>
              <p:cNvPicPr>
                <a:picLocks noChangeAspect="1" noChangeArrowheads="1"/>
              </p:cNvPicPr>
              <p:nvPr/>
            </p:nvPicPr>
            <p:blipFill>
              <a:blip r:embed="rId53" cstate="email">
                <a:extLst>
                  <a:ext uri="{28A0092B-C50C-407E-A947-70E740481C1C}">
                    <a14:useLocalDpi xmlns:a14="http://schemas.microsoft.com/office/drawing/2010/main"/>
                  </a:ext>
                </a:extLst>
              </a:blip>
              <a:srcRect/>
              <a:stretch>
                <a:fillRect/>
              </a:stretch>
            </p:blipFill>
            <p:spPr bwMode="auto">
              <a:xfrm>
                <a:off x="10217" y="8964"/>
                <a:ext cx="187" cy="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00" name="Picture 156"/>
              <p:cNvPicPr>
                <a:picLocks noChangeAspect="1" noChangeArrowheads="1"/>
              </p:cNvPicPr>
              <p:nvPr/>
            </p:nvPicPr>
            <p:blipFill>
              <a:blip r:embed="rId52" cstate="email">
                <a:extLst>
                  <a:ext uri="{28A0092B-C50C-407E-A947-70E740481C1C}">
                    <a14:useLocalDpi xmlns:a14="http://schemas.microsoft.com/office/drawing/2010/main"/>
                  </a:ext>
                </a:extLst>
              </a:blip>
              <a:srcRect/>
              <a:stretch>
                <a:fillRect/>
              </a:stretch>
            </p:blipFill>
            <p:spPr bwMode="auto">
              <a:xfrm>
                <a:off x="11246" y="9036"/>
                <a:ext cx="187" cy="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227" name="Group 157"/>
            <p:cNvGrpSpPr>
              <a:grpSpLocks/>
            </p:cNvGrpSpPr>
            <p:nvPr/>
          </p:nvGrpSpPr>
          <p:grpSpPr bwMode="auto">
            <a:xfrm>
              <a:off x="12010" y="5532"/>
              <a:ext cx="2259" cy="2732"/>
              <a:chOff x="12010" y="5532"/>
              <a:chExt cx="2259" cy="2732"/>
            </a:xfrm>
          </p:grpSpPr>
          <p:sp>
            <p:nvSpPr>
              <p:cNvPr id="6185" name="Freeform 158"/>
              <p:cNvSpPr>
                <a:spLocks/>
              </p:cNvSpPr>
              <p:nvPr/>
            </p:nvSpPr>
            <p:spPr bwMode="auto">
              <a:xfrm>
                <a:off x="12010" y="5532"/>
                <a:ext cx="2259" cy="2732"/>
              </a:xfrm>
              <a:custGeom>
                <a:avLst/>
                <a:gdLst>
                  <a:gd name="T0" fmla="+- 0 12010 12010"/>
                  <a:gd name="T1" fmla="*/ T0 w 2259"/>
                  <a:gd name="T2" fmla="+- 0 8263 5532"/>
                  <a:gd name="T3" fmla="*/ 8263 h 2732"/>
                  <a:gd name="T4" fmla="+- 0 14268 12010"/>
                  <a:gd name="T5" fmla="*/ T4 w 2259"/>
                  <a:gd name="T6" fmla="+- 0 8263 5532"/>
                  <a:gd name="T7" fmla="*/ 8263 h 2732"/>
                  <a:gd name="T8" fmla="+- 0 14268 12010"/>
                  <a:gd name="T9" fmla="*/ T8 w 2259"/>
                  <a:gd name="T10" fmla="+- 0 5532 5532"/>
                  <a:gd name="T11" fmla="*/ 5532 h 2732"/>
                  <a:gd name="T12" fmla="+- 0 12010 12010"/>
                  <a:gd name="T13" fmla="*/ T12 w 2259"/>
                  <a:gd name="T14" fmla="+- 0 5532 5532"/>
                  <a:gd name="T15" fmla="*/ 5532 h 2732"/>
                  <a:gd name="T16" fmla="+- 0 12010 12010"/>
                  <a:gd name="T17" fmla="*/ T16 w 2259"/>
                  <a:gd name="T18" fmla="+- 0 8263 5532"/>
                  <a:gd name="T19" fmla="*/ 8263 h 2732"/>
                </a:gdLst>
                <a:ahLst/>
                <a:cxnLst>
                  <a:cxn ang="0">
                    <a:pos x="T1" y="T3"/>
                  </a:cxn>
                  <a:cxn ang="0">
                    <a:pos x="T5" y="T7"/>
                  </a:cxn>
                  <a:cxn ang="0">
                    <a:pos x="T9" y="T11"/>
                  </a:cxn>
                  <a:cxn ang="0">
                    <a:pos x="T13" y="T15"/>
                  </a:cxn>
                  <a:cxn ang="0">
                    <a:pos x="T17" y="T19"/>
                  </a:cxn>
                </a:cxnLst>
                <a:rect l="0" t="0" r="r" b="b"/>
                <a:pathLst>
                  <a:path w="2259" h="2732">
                    <a:moveTo>
                      <a:pt x="0" y="2731"/>
                    </a:moveTo>
                    <a:lnTo>
                      <a:pt x="2258" y="2731"/>
                    </a:lnTo>
                    <a:lnTo>
                      <a:pt x="2258" y="0"/>
                    </a:lnTo>
                    <a:lnTo>
                      <a:pt x="0" y="0"/>
                    </a:lnTo>
                    <a:lnTo>
                      <a:pt x="0" y="273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6228" name="Group 159"/>
            <p:cNvGrpSpPr>
              <a:grpSpLocks/>
            </p:cNvGrpSpPr>
            <p:nvPr/>
          </p:nvGrpSpPr>
          <p:grpSpPr bwMode="auto">
            <a:xfrm>
              <a:off x="12010" y="5532"/>
              <a:ext cx="2259" cy="2732"/>
              <a:chOff x="12010" y="5532"/>
              <a:chExt cx="2259" cy="2732"/>
            </a:xfrm>
          </p:grpSpPr>
          <p:sp>
            <p:nvSpPr>
              <p:cNvPr id="6184" name="Freeform 160"/>
              <p:cNvSpPr>
                <a:spLocks/>
              </p:cNvSpPr>
              <p:nvPr/>
            </p:nvSpPr>
            <p:spPr bwMode="auto">
              <a:xfrm>
                <a:off x="12010" y="5532"/>
                <a:ext cx="2259" cy="2732"/>
              </a:xfrm>
              <a:custGeom>
                <a:avLst/>
                <a:gdLst>
                  <a:gd name="T0" fmla="+- 0 12010 12010"/>
                  <a:gd name="T1" fmla="*/ T0 w 2259"/>
                  <a:gd name="T2" fmla="+- 0 8263 5532"/>
                  <a:gd name="T3" fmla="*/ 8263 h 2732"/>
                  <a:gd name="T4" fmla="+- 0 14268 12010"/>
                  <a:gd name="T5" fmla="*/ T4 w 2259"/>
                  <a:gd name="T6" fmla="+- 0 8263 5532"/>
                  <a:gd name="T7" fmla="*/ 8263 h 2732"/>
                  <a:gd name="T8" fmla="+- 0 14268 12010"/>
                  <a:gd name="T9" fmla="*/ T8 w 2259"/>
                  <a:gd name="T10" fmla="+- 0 5532 5532"/>
                  <a:gd name="T11" fmla="*/ 5532 h 2732"/>
                  <a:gd name="T12" fmla="+- 0 12010 12010"/>
                  <a:gd name="T13" fmla="*/ T12 w 2259"/>
                  <a:gd name="T14" fmla="+- 0 5532 5532"/>
                  <a:gd name="T15" fmla="*/ 5532 h 2732"/>
                  <a:gd name="T16" fmla="+- 0 12010 12010"/>
                  <a:gd name="T17" fmla="*/ T16 w 2259"/>
                  <a:gd name="T18" fmla="+- 0 8263 5532"/>
                  <a:gd name="T19" fmla="*/ 8263 h 2732"/>
                </a:gdLst>
                <a:ahLst/>
                <a:cxnLst>
                  <a:cxn ang="0">
                    <a:pos x="T1" y="T3"/>
                  </a:cxn>
                  <a:cxn ang="0">
                    <a:pos x="T5" y="T7"/>
                  </a:cxn>
                  <a:cxn ang="0">
                    <a:pos x="T9" y="T11"/>
                  </a:cxn>
                  <a:cxn ang="0">
                    <a:pos x="T13" y="T15"/>
                  </a:cxn>
                  <a:cxn ang="0">
                    <a:pos x="T17" y="T19"/>
                  </a:cxn>
                </a:cxnLst>
                <a:rect l="0" t="0" r="r" b="b"/>
                <a:pathLst>
                  <a:path w="2259" h="2732">
                    <a:moveTo>
                      <a:pt x="0" y="2731"/>
                    </a:moveTo>
                    <a:lnTo>
                      <a:pt x="2258" y="2731"/>
                    </a:lnTo>
                    <a:lnTo>
                      <a:pt x="2258" y="0"/>
                    </a:lnTo>
                    <a:lnTo>
                      <a:pt x="0" y="0"/>
                    </a:lnTo>
                    <a:lnTo>
                      <a:pt x="0" y="2731"/>
                    </a:lnTo>
                    <a:close/>
                  </a:path>
                </a:pathLst>
              </a:custGeom>
              <a:noFill/>
              <a:ln w="24384">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6229" name="Group 161"/>
            <p:cNvGrpSpPr>
              <a:grpSpLocks/>
            </p:cNvGrpSpPr>
            <p:nvPr/>
          </p:nvGrpSpPr>
          <p:grpSpPr bwMode="auto">
            <a:xfrm>
              <a:off x="12104" y="5704"/>
              <a:ext cx="384" cy="2"/>
              <a:chOff x="12104" y="5704"/>
              <a:chExt cx="384" cy="2"/>
            </a:xfrm>
          </p:grpSpPr>
          <p:sp>
            <p:nvSpPr>
              <p:cNvPr id="6183" name="Freeform 162"/>
              <p:cNvSpPr>
                <a:spLocks/>
              </p:cNvSpPr>
              <p:nvPr/>
            </p:nvSpPr>
            <p:spPr bwMode="auto">
              <a:xfrm>
                <a:off x="12104" y="5704"/>
                <a:ext cx="384" cy="2"/>
              </a:xfrm>
              <a:custGeom>
                <a:avLst/>
                <a:gdLst>
                  <a:gd name="T0" fmla="+- 0 12104 12104"/>
                  <a:gd name="T1" fmla="*/ T0 w 384"/>
                  <a:gd name="T2" fmla="+- 0 12488 12104"/>
                  <a:gd name="T3" fmla="*/ T2 w 384"/>
                </a:gdLst>
                <a:ahLst/>
                <a:cxnLst>
                  <a:cxn ang="0">
                    <a:pos x="T1" y="0"/>
                  </a:cxn>
                  <a:cxn ang="0">
                    <a:pos x="T3" y="0"/>
                  </a:cxn>
                </a:cxnLst>
                <a:rect l="0" t="0" r="r" b="b"/>
                <a:pathLst>
                  <a:path w="384">
                    <a:moveTo>
                      <a:pt x="0" y="0"/>
                    </a:moveTo>
                    <a:lnTo>
                      <a:pt x="384" y="0"/>
                    </a:lnTo>
                  </a:path>
                </a:pathLst>
              </a:custGeom>
              <a:noFill/>
              <a:ln w="50292">
                <a:solidFill>
                  <a:srgbClr val="A0C3C5"/>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307" name="Picture 163"/>
              <p:cNvPicPr>
                <a:picLocks noChangeAspect="1" noChangeArrowheads="1"/>
              </p:cNvPicPr>
              <p:nvPr/>
            </p:nvPicPr>
            <p:blipFill>
              <a:blip r:embed="rId54" cstate="email">
                <a:extLst>
                  <a:ext uri="{28A0092B-C50C-407E-A947-70E740481C1C}">
                    <a14:useLocalDpi xmlns:a14="http://schemas.microsoft.com/office/drawing/2010/main"/>
                  </a:ext>
                </a:extLst>
              </a:blip>
              <a:srcRect/>
              <a:stretch>
                <a:fillRect/>
              </a:stretch>
            </p:blipFill>
            <p:spPr bwMode="auto">
              <a:xfrm>
                <a:off x="12204" y="5609"/>
                <a:ext cx="173"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08" name="Picture 164"/>
              <p:cNvPicPr>
                <a:picLocks noChangeAspect="1" noChangeArrowheads="1"/>
              </p:cNvPicPr>
              <p:nvPr/>
            </p:nvPicPr>
            <p:blipFill>
              <a:blip r:embed="rId55" cstate="email">
                <a:extLst>
                  <a:ext uri="{28A0092B-C50C-407E-A947-70E740481C1C}">
                    <a14:useLocalDpi xmlns:a14="http://schemas.microsoft.com/office/drawing/2010/main"/>
                  </a:ext>
                </a:extLst>
              </a:blip>
              <a:srcRect/>
              <a:stretch>
                <a:fillRect/>
              </a:stretch>
            </p:blipFill>
            <p:spPr bwMode="auto">
              <a:xfrm>
                <a:off x="12068" y="6004"/>
                <a:ext cx="455" cy="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09" name="Picture 165"/>
              <p:cNvPicPr>
                <a:picLocks noChangeAspect="1" noChangeArrowheads="1"/>
              </p:cNvPicPr>
              <p:nvPr/>
            </p:nvPicPr>
            <p:blipFill>
              <a:blip r:embed="rId56" cstate="email">
                <a:extLst>
                  <a:ext uri="{28A0092B-C50C-407E-A947-70E740481C1C}">
                    <a14:useLocalDpi xmlns:a14="http://schemas.microsoft.com/office/drawing/2010/main"/>
                  </a:ext>
                </a:extLst>
              </a:blip>
              <a:srcRect/>
              <a:stretch>
                <a:fillRect/>
              </a:stretch>
            </p:blipFill>
            <p:spPr bwMode="auto">
              <a:xfrm>
                <a:off x="12204" y="5954"/>
                <a:ext cx="173"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230" name="Group 166"/>
            <p:cNvGrpSpPr>
              <a:grpSpLocks/>
            </p:cNvGrpSpPr>
            <p:nvPr/>
          </p:nvGrpSpPr>
          <p:grpSpPr bwMode="auto">
            <a:xfrm>
              <a:off x="12104" y="6385"/>
              <a:ext cx="384" cy="2"/>
              <a:chOff x="12104" y="6385"/>
              <a:chExt cx="384" cy="2"/>
            </a:xfrm>
          </p:grpSpPr>
          <p:sp>
            <p:nvSpPr>
              <p:cNvPr id="6182" name="Freeform 167"/>
              <p:cNvSpPr>
                <a:spLocks/>
              </p:cNvSpPr>
              <p:nvPr/>
            </p:nvSpPr>
            <p:spPr bwMode="auto">
              <a:xfrm>
                <a:off x="12104" y="6385"/>
                <a:ext cx="384" cy="2"/>
              </a:xfrm>
              <a:custGeom>
                <a:avLst/>
                <a:gdLst>
                  <a:gd name="T0" fmla="+- 0 12104 12104"/>
                  <a:gd name="T1" fmla="*/ T0 w 384"/>
                  <a:gd name="T2" fmla="+- 0 12488 12104"/>
                  <a:gd name="T3" fmla="*/ T2 w 384"/>
                </a:gdLst>
                <a:ahLst/>
                <a:cxnLst>
                  <a:cxn ang="0">
                    <a:pos x="T1" y="0"/>
                  </a:cxn>
                  <a:cxn ang="0">
                    <a:pos x="T3" y="0"/>
                  </a:cxn>
                </a:cxnLst>
                <a:rect l="0" t="0" r="r" b="b"/>
                <a:pathLst>
                  <a:path w="384">
                    <a:moveTo>
                      <a:pt x="0" y="0"/>
                    </a:moveTo>
                    <a:lnTo>
                      <a:pt x="384" y="0"/>
                    </a:lnTo>
                  </a:path>
                </a:pathLst>
              </a:custGeom>
              <a:noFill/>
              <a:ln w="50292">
                <a:solidFill>
                  <a:srgbClr val="DDDDDD"/>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312" name="Picture 168"/>
              <p:cNvPicPr>
                <a:picLocks noChangeAspect="1" noChangeArrowheads="1"/>
              </p:cNvPicPr>
              <p:nvPr/>
            </p:nvPicPr>
            <p:blipFill>
              <a:blip r:embed="rId57" cstate="email">
                <a:extLst>
                  <a:ext uri="{28A0092B-C50C-407E-A947-70E740481C1C}">
                    <a14:useLocalDpi xmlns:a14="http://schemas.microsoft.com/office/drawing/2010/main"/>
                  </a:ext>
                </a:extLst>
              </a:blip>
              <a:srcRect/>
              <a:stretch>
                <a:fillRect/>
              </a:stretch>
            </p:blipFill>
            <p:spPr bwMode="auto">
              <a:xfrm>
                <a:off x="12197" y="6278"/>
                <a:ext cx="187"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231" name="Group 169"/>
            <p:cNvGrpSpPr>
              <a:grpSpLocks/>
            </p:cNvGrpSpPr>
            <p:nvPr/>
          </p:nvGrpSpPr>
          <p:grpSpPr bwMode="auto">
            <a:xfrm>
              <a:off x="12104" y="6726"/>
              <a:ext cx="384" cy="2"/>
              <a:chOff x="12104" y="6726"/>
              <a:chExt cx="384" cy="2"/>
            </a:xfrm>
          </p:grpSpPr>
          <p:sp>
            <p:nvSpPr>
              <p:cNvPr id="6181" name="Freeform 170"/>
              <p:cNvSpPr>
                <a:spLocks/>
              </p:cNvSpPr>
              <p:nvPr/>
            </p:nvSpPr>
            <p:spPr bwMode="auto">
              <a:xfrm>
                <a:off x="12104" y="6726"/>
                <a:ext cx="384" cy="2"/>
              </a:xfrm>
              <a:custGeom>
                <a:avLst/>
                <a:gdLst>
                  <a:gd name="T0" fmla="+- 0 12104 12104"/>
                  <a:gd name="T1" fmla="*/ T0 w 384"/>
                  <a:gd name="T2" fmla="+- 0 12488 12104"/>
                  <a:gd name="T3" fmla="*/ T2 w 384"/>
                </a:gdLst>
                <a:ahLst/>
                <a:cxnLst>
                  <a:cxn ang="0">
                    <a:pos x="T1" y="0"/>
                  </a:cxn>
                  <a:cxn ang="0">
                    <a:pos x="T3" y="0"/>
                  </a:cxn>
                </a:cxnLst>
                <a:rect l="0" t="0" r="r" b="b"/>
                <a:pathLst>
                  <a:path w="384">
                    <a:moveTo>
                      <a:pt x="0" y="0"/>
                    </a:moveTo>
                    <a:lnTo>
                      <a:pt x="384" y="0"/>
                    </a:lnTo>
                  </a:path>
                </a:pathLst>
              </a:custGeom>
              <a:noFill/>
              <a:ln w="50292">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315" name="Picture 171"/>
              <p:cNvPicPr>
                <a:picLocks noChangeAspect="1" noChangeArrowheads="1"/>
              </p:cNvPicPr>
              <p:nvPr/>
            </p:nvPicPr>
            <p:blipFill>
              <a:blip r:embed="rId58" cstate="email">
                <a:extLst>
                  <a:ext uri="{28A0092B-C50C-407E-A947-70E740481C1C}">
                    <a14:useLocalDpi xmlns:a14="http://schemas.microsoft.com/office/drawing/2010/main"/>
                  </a:ext>
                </a:extLst>
              </a:blip>
              <a:srcRect/>
              <a:stretch>
                <a:fillRect/>
              </a:stretch>
            </p:blipFill>
            <p:spPr bwMode="auto">
              <a:xfrm>
                <a:off x="12211" y="6638"/>
                <a:ext cx="166" cy="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258" name="Group 172"/>
            <p:cNvGrpSpPr>
              <a:grpSpLocks/>
            </p:cNvGrpSpPr>
            <p:nvPr/>
          </p:nvGrpSpPr>
          <p:grpSpPr bwMode="auto">
            <a:xfrm>
              <a:off x="12104" y="7067"/>
              <a:ext cx="384" cy="2"/>
              <a:chOff x="12104" y="7067"/>
              <a:chExt cx="384" cy="2"/>
            </a:xfrm>
          </p:grpSpPr>
          <p:sp>
            <p:nvSpPr>
              <p:cNvPr id="6180" name="Freeform 173"/>
              <p:cNvSpPr>
                <a:spLocks/>
              </p:cNvSpPr>
              <p:nvPr/>
            </p:nvSpPr>
            <p:spPr bwMode="auto">
              <a:xfrm>
                <a:off x="12104" y="7067"/>
                <a:ext cx="384" cy="2"/>
              </a:xfrm>
              <a:custGeom>
                <a:avLst/>
                <a:gdLst>
                  <a:gd name="T0" fmla="+- 0 12104 12104"/>
                  <a:gd name="T1" fmla="*/ T0 w 384"/>
                  <a:gd name="T2" fmla="+- 0 12488 12104"/>
                  <a:gd name="T3" fmla="*/ T2 w 384"/>
                </a:gdLst>
                <a:ahLst/>
                <a:cxnLst>
                  <a:cxn ang="0">
                    <a:pos x="T1" y="0"/>
                  </a:cxn>
                  <a:cxn ang="0">
                    <a:pos x="T3" y="0"/>
                  </a:cxn>
                </a:cxnLst>
                <a:rect l="0" t="0" r="r" b="b"/>
                <a:pathLst>
                  <a:path w="384">
                    <a:moveTo>
                      <a:pt x="0" y="0"/>
                    </a:moveTo>
                    <a:lnTo>
                      <a:pt x="384" y="0"/>
                    </a:lnTo>
                  </a:path>
                </a:pathLst>
              </a:custGeom>
              <a:noFill/>
              <a:ln w="50292">
                <a:solidFill>
                  <a:srgbClr val="BBCECF"/>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318" name="Picture 174"/>
              <p:cNvPicPr>
                <a:picLocks noChangeAspect="1" noChangeArrowheads="1"/>
              </p:cNvPicPr>
              <p:nvPr/>
            </p:nvPicPr>
            <p:blipFill>
              <a:blip r:embed="rId59" cstate="email">
                <a:extLst>
                  <a:ext uri="{28A0092B-C50C-407E-A947-70E740481C1C}">
                    <a14:useLocalDpi xmlns:a14="http://schemas.microsoft.com/office/drawing/2010/main"/>
                  </a:ext>
                </a:extLst>
              </a:blip>
              <a:srcRect/>
              <a:stretch>
                <a:fillRect/>
              </a:stretch>
            </p:blipFill>
            <p:spPr bwMode="auto">
              <a:xfrm>
                <a:off x="12211" y="6977"/>
                <a:ext cx="166"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259" name="Group 175"/>
            <p:cNvGrpSpPr>
              <a:grpSpLocks/>
            </p:cNvGrpSpPr>
            <p:nvPr/>
          </p:nvGrpSpPr>
          <p:grpSpPr bwMode="auto">
            <a:xfrm>
              <a:off x="12104" y="7410"/>
              <a:ext cx="384" cy="2"/>
              <a:chOff x="12104" y="7410"/>
              <a:chExt cx="384" cy="2"/>
            </a:xfrm>
          </p:grpSpPr>
          <p:sp>
            <p:nvSpPr>
              <p:cNvPr id="6179" name="Freeform 176"/>
              <p:cNvSpPr>
                <a:spLocks/>
              </p:cNvSpPr>
              <p:nvPr/>
            </p:nvSpPr>
            <p:spPr bwMode="auto">
              <a:xfrm>
                <a:off x="12104" y="7410"/>
                <a:ext cx="384" cy="2"/>
              </a:xfrm>
              <a:custGeom>
                <a:avLst/>
                <a:gdLst>
                  <a:gd name="T0" fmla="+- 0 12104 12104"/>
                  <a:gd name="T1" fmla="*/ T0 w 384"/>
                  <a:gd name="T2" fmla="+- 0 12488 12104"/>
                  <a:gd name="T3" fmla="*/ T2 w 384"/>
                </a:gdLst>
                <a:ahLst/>
                <a:cxnLst>
                  <a:cxn ang="0">
                    <a:pos x="T1" y="0"/>
                  </a:cxn>
                  <a:cxn ang="0">
                    <a:pos x="T3" y="0"/>
                  </a:cxn>
                </a:cxnLst>
                <a:rect l="0" t="0" r="r" b="b"/>
                <a:pathLst>
                  <a:path w="384">
                    <a:moveTo>
                      <a:pt x="0" y="0"/>
                    </a:moveTo>
                    <a:lnTo>
                      <a:pt x="384" y="0"/>
                    </a:lnTo>
                  </a:path>
                </a:pathLst>
              </a:custGeom>
              <a:noFill/>
              <a:ln w="50292">
                <a:solidFill>
                  <a:srgbClr val="222279"/>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321" name="Picture 177"/>
              <p:cNvPicPr>
                <a:picLocks noChangeAspect="1" noChangeArrowheads="1"/>
              </p:cNvPicPr>
              <p:nvPr/>
            </p:nvPicPr>
            <p:blipFill>
              <a:blip r:embed="rId60" cstate="email">
                <a:extLst>
                  <a:ext uri="{28A0092B-C50C-407E-A947-70E740481C1C}">
                    <a14:useLocalDpi xmlns:a14="http://schemas.microsoft.com/office/drawing/2010/main"/>
                  </a:ext>
                </a:extLst>
              </a:blip>
              <a:srcRect/>
              <a:stretch>
                <a:fillRect/>
              </a:stretch>
            </p:blipFill>
            <p:spPr bwMode="auto">
              <a:xfrm>
                <a:off x="12204" y="7315"/>
                <a:ext cx="173"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263" name="Group 178"/>
            <p:cNvGrpSpPr>
              <a:grpSpLocks/>
            </p:cNvGrpSpPr>
            <p:nvPr/>
          </p:nvGrpSpPr>
          <p:grpSpPr bwMode="auto">
            <a:xfrm>
              <a:off x="12104" y="7751"/>
              <a:ext cx="384" cy="2"/>
              <a:chOff x="12104" y="7751"/>
              <a:chExt cx="384" cy="2"/>
            </a:xfrm>
          </p:grpSpPr>
          <p:sp>
            <p:nvSpPr>
              <p:cNvPr id="6178" name="Freeform 179"/>
              <p:cNvSpPr>
                <a:spLocks/>
              </p:cNvSpPr>
              <p:nvPr/>
            </p:nvSpPr>
            <p:spPr bwMode="auto">
              <a:xfrm>
                <a:off x="12104" y="7751"/>
                <a:ext cx="384" cy="2"/>
              </a:xfrm>
              <a:custGeom>
                <a:avLst/>
                <a:gdLst>
                  <a:gd name="T0" fmla="+- 0 12104 12104"/>
                  <a:gd name="T1" fmla="*/ T0 w 384"/>
                  <a:gd name="T2" fmla="+- 0 12488 12104"/>
                  <a:gd name="T3" fmla="*/ T2 w 384"/>
                </a:gdLst>
                <a:ahLst/>
                <a:cxnLst>
                  <a:cxn ang="0">
                    <a:pos x="T1" y="0"/>
                  </a:cxn>
                  <a:cxn ang="0">
                    <a:pos x="T3" y="0"/>
                  </a:cxn>
                </a:cxnLst>
                <a:rect l="0" t="0" r="r" b="b"/>
                <a:pathLst>
                  <a:path w="384">
                    <a:moveTo>
                      <a:pt x="0" y="0"/>
                    </a:moveTo>
                    <a:lnTo>
                      <a:pt x="384" y="0"/>
                    </a:lnTo>
                  </a:path>
                </a:pathLst>
              </a:custGeom>
              <a:noFill/>
              <a:ln w="50292">
                <a:solidFill>
                  <a:srgbClr val="C7E2E4"/>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324" name="Picture 180"/>
              <p:cNvPicPr>
                <a:picLocks noChangeAspect="1" noChangeArrowheads="1"/>
              </p:cNvPicPr>
              <p:nvPr/>
            </p:nvPicPr>
            <p:blipFill>
              <a:blip r:embed="rId61" cstate="email">
                <a:extLst>
                  <a:ext uri="{28A0092B-C50C-407E-A947-70E740481C1C}">
                    <a14:useLocalDpi xmlns:a14="http://schemas.microsoft.com/office/drawing/2010/main"/>
                  </a:ext>
                </a:extLst>
              </a:blip>
              <a:srcRect/>
              <a:stretch>
                <a:fillRect/>
              </a:stretch>
            </p:blipFill>
            <p:spPr bwMode="auto">
              <a:xfrm>
                <a:off x="12211" y="7668"/>
                <a:ext cx="158" cy="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264" name="Group 181"/>
            <p:cNvGrpSpPr>
              <a:grpSpLocks/>
            </p:cNvGrpSpPr>
            <p:nvPr/>
          </p:nvGrpSpPr>
          <p:grpSpPr bwMode="auto">
            <a:xfrm>
              <a:off x="12104" y="8092"/>
              <a:ext cx="384" cy="2"/>
              <a:chOff x="12104" y="8092"/>
              <a:chExt cx="384" cy="2"/>
            </a:xfrm>
          </p:grpSpPr>
          <p:sp>
            <p:nvSpPr>
              <p:cNvPr id="6177" name="Freeform 182"/>
              <p:cNvSpPr>
                <a:spLocks/>
              </p:cNvSpPr>
              <p:nvPr/>
            </p:nvSpPr>
            <p:spPr bwMode="auto">
              <a:xfrm>
                <a:off x="12104" y="8092"/>
                <a:ext cx="384" cy="2"/>
              </a:xfrm>
              <a:custGeom>
                <a:avLst/>
                <a:gdLst>
                  <a:gd name="T0" fmla="+- 0 12104 12104"/>
                  <a:gd name="T1" fmla="*/ T0 w 384"/>
                  <a:gd name="T2" fmla="+- 0 12488 12104"/>
                  <a:gd name="T3" fmla="*/ T2 w 384"/>
                </a:gdLst>
                <a:ahLst/>
                <a:cxnLst>
                  <a:cxn ang="0">
                    <a:pos x="T1" y="0"/>
                  </a:cxn>
                  <a:cxn ang="0">
                    <a:pos x="T3" y="0"/>
                  </a:cxn>
                </a:cxnLst>
                <a:rect l="0" t="0" r="r" b="b"/>
                <a:pathLst>
                  <a:path w="384">
                    <a:moveTo>
                      <a:pt x="0" y="0"/>
                    </a:moveTo>
                    <a:lnTo>
                      <a:pt x="384" y="0"/>
                    </a:lnTo>
                  </a:path>
                </a:pathLst>
              </a:custGeom>
              <a:noFill/>
              <a:ln w="50292">
                <a:solidFill>
                  <a:srgbClr val="8585B4"/>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327" name="Picture 183"/>
              <p:cNvPicPr>
                <a:picLocks noChangeAspect="1" noChangeArrowheads="1"/>
              </p:cNvPicPr>
              <p:nvPr/>
            </p:nvPicPr>
            <p:blipFill>
              <a:blip r:embed="rId62" cstate="email">
                <a:extLst>
                  <a:ext uri="{28A0092B-C50C-407E-A947-70E740481C1C}">
                    <a14:useLocalDpi xmlns:a14="http://schemas.microsoft.com/office/drawing/2010/main"/>
                  </a:ext>
                </a:extLst>
              </a:blip>
              <a:srcRect/>
              <a:stretch>
                <a:fillRect/>
              </a:stretch>
            </p:blipFill>
            <p:spPr bwMode="auto">
              <a:xfrm>
                <a:off x="12262" y="8050"/>
                <a:ext cx="115" cy="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6331" name="Rectangle 6330"/>
          <p:cNvSpPr/>
          <p:nvPr/>
        </p:nvSpPr>
        <p:spPr>
          <a:xfrm>
            <a:off x="7971363" y="3034413"/>
            <a:ext cx="1172638" cy="1692771"/>
          </a:xfrm>
          <a:prstGeom prst="rect">
            <a:avLst/>
          </a:prstGeom>
        </p:spPr>
        <p:txBody>
          <a:bodyPr wrap="square">
            <a:spAutoFit/>
          </a:bodyPr>
          <a:lstStyle/>
          <a:p>
            <a:pPr>
              <a:spcAft>
                <a:spcPts val="300"/>
              </a:spcAft>
            </a:pPr>
            <a:r>
              <a:rPr lang="en-US" sz="1300" dirty="0">
                <a:latin typeface="Calibri" panose="020F0502020204030204" pitchFamily="34" charset="0"/>
              </a:rPr>
              <a:t>Alcohol    Marijuana Crack/Cocaine </a:t>
            </a:r>
            <a:r>
              <a:rPr lang="en-US" sz="1300" dirty="0" smtClean="0">
                <a:latin typeface="Calibri" panose="020F0502020204030204" pitchFamily="34" charset="0"/>
              </a:rPr>
              <a:t>Heroin    Other </a:t>
            </a:r>
            <a:r>
              <a:rPr lang="en-US" sz="1300" dirty="0">
                <a:latin typeface="Calibri" panose="020F0502020204030204" pitchFamily="34" charset="0"/>
              </a:rPr>
              <a:t>Opiates </a:t>
            </a:r>
            <a:r>
              <a:rPr lang="en-US" sz="1300" dirty="0" smtClean="0">
                <a:latin typeface="Calibri" panose="020F0502020204030204" pitchFamily="34" charset="0"/>
              </a:rPr>
              <a:t>Meth Prescription Other </a:t>
            </a:r>
            <a:r>
              <a:rPr lang="en-US" sz="1300" dirty="0">
                <a:latin typeface="Calibri" panose="020F0502020204030204" pitchFamily="34" charset="0"/>
              </a:rPr>
              <a:t>Drugs</a:t>
            </a:r>
          </a:p>
        </p:txBody>
      </p:sp>
      <p:sp>
        <p:nvSpPr>
          <p:cNvPr id="6333" name="Rectangle 6332"/>
          <p:cNvSpPr/>
          <p:nvPr/>
        </p:nvSpPr>
        <p:spPr>
          <a:xfrm>
            <a:off x="933552" y="5755570"/>
            <a:ext cx="8210448" cy="246221"/>
          </a:xfrm>
          <a:prstGeom prst="rect">
            <a:avLst/>
          </a:prstGeom>
        </p:spPr>
        <p:txBody>
          <a:bodyPr wrap="square">
            <a:spAutoFit/>
          </a:bodyPr>
          <a:lstStyle/>
          <a:p>
            <a:pPr marR="1503045" algn="ctr">
              <a:tabLst>
                <a:tab pos="653415" algn="l"/>
                <a:tab pos="1306830" algn="l"/>
                <a:tab pos="1960245" algn="l"/>
                <a:tab pos="2613025" algn="l"/>
                <a:tab pos="3267075" algn="l"/>
                <a:tab pos="3920490" algn="l"/>
                <a:tab pos="4573905" algn="l"/>
                <a:tab pos="5227320" algn="l"/>
                <a:tab pos="5880735" algn="l"/>
              </a:tabLst>
            </a:pPr>
            <a:r>
              <a:rPr lang="en-US" sz="1000" dirty="0">
                <a:latin typeface="Arial" panose="020B0604020202020204" pitchFamily="34" charset="0"/>
                <a:ea typeface="Calibri" panose="020F0502020204030204" pitchFamily="34" charset="0"/>
                <a:cs typeface="Times New Roman" panose="02020603050405020304" pitchFamily="18" charset="0"/>
              </a:rPr>
              <a:t>FY</a:t>
            </a:r>
            <a:r>
              <a:rPr lang="en-US" sz="1000" spc="-20" dirty="0">
                <a:latin typeface="Arial" panose="020B0604020202020204" pitchFamily="34" charset="0"/>
                <a:ea typeface="Calibri" panose="020F0502020204030204" pitchFamily="34" charset="0"/>
                <a:cs typeface="Times New Roman" panose="02020603050405020304" pitchFamily="18" charset="0"/>
              </a:rPr>
              <a:t> </a:t>
            </a:r>
            <a:r>
              <a:rPr lang="en-US" sz="1000" spc="-5" dirty="0">
                <a:latin typeface="Arial" panose="020B0604020202020204" pitchFamily="34" charset="0"/>
                <a:ea typeface="Calibri" panose="020F0502020204030204" pitchFamily="34" charset="0"/>
                <a:cs typeface="Times New Roman" panose="02020603050405020304" pitchFamily="18" charset="0"/>
              </a:rPr>
              <a:t>01-02	</a:t>
            </a:r>
            <a:r>
              <a:rPr lang="en-US" sz="1000" dirty="0">
                <a:latin typeface="Arial" panose="020B0604020202020204" pitchFamily="34" charset="0"/>
                <a:ea typeface="Calibri" panose="020F0502020204030204" pitchFamily="34" charset="0"/>
                <a:cs typeface="Times New Roman" panose="02020603050405020304" pitchFamily="18" charset="0"/>
              </a:rPr>
              <a:t>FY</a:t>
            </a:r>
            <a:r>
              <a:rPr lang="en-US" sz="1000" spc="-15" dirty="0">
                <a:latin typeface="Arial" panose="020B0604020202020204" pitchFamily="34" charset="0"/>
                <a:ea typeface="Calibri" panose="020F0502020204030204" pitchFamily="34" charset="0"/>
                <a:cs typeface="Times New Roman" panose="02020603050405020304" pitchFamily="18" charset="0"/>
              </a:rPr>
              <a:t> </a:t>
            </a:r>
            <a:r>
              <a:rPr lang="en-US" sz="1000" spc="-5" dirty="0">
                <a:latin typeface="Arial" panose="020B0604020202020204" pitchFamily="34" charset="0"/>
                <a:ea typeface="Calibri" panose="020F0502020204030204" pitchFamily="34" charset="0"/>
                <a:cs typeface="Times New Roman" panose="02020603050405020304" pitchFamily="18" charset="0"/>
              </a:rPr>
              <a:t>02-03	</a:t>
            </a:r>
            <a:r>
              <a:rPr lang="en-US" sz="1000" dirty="0">
                <a:latin typeface="Arial" panose="020B0604020202020204" pitchFamily="34" charset="0"/>
                <a:ea typeface="Calibri" panose="020F0502020204030204" pitchFamily="34" charset="0"/>
                <a:cs typeface="Times New Roman" panose="02020603050405020304" pitchFamily="18" charset="0"/>
              </a:rPr>
              <a:t>FY</a:t>
            </a:r>
            <a:r>
              <a:rPr lang="en-US" sz="1000" spc="-20" dirty="0">
                <a:latin typeface="Arial" panose="020B0604020202020204" pitchFamily="34" charset="0"/>
                <a:ea typeface="Calibri" panose="020F0502020204030204" pitchFamily="34" charset="0"/>
                <a:cs typeface="Times New Roman" panose="02020603050405020304" pitchFamily="18" charset="0"/>
              </a:rPr>
              <a:t> </a:t>
            </a:r>
            <a:r>
              <a:rPr lang="en-US" sz="1000" spc="-5" dirty="0">
                <a:latin typeface="Arial" panose="020B0604020202020204" pitchFamily="34" charset="0"/>
                <a:ea typeface="Calibri" panose="020F0502020204030204" pitchFamily="34" charset="0"/>
                <a:cs typeface="Times New Roman" panose="02020603050405020304" pitchFamily="18" charset="0"/>
              </a:rPr>
              <a:t>03-04	</a:t>
            </a:r>
            <a:r>
              <a:rPr lang="en-US" sz="1000" dirty="0">
                <a:latin typeface="Arial" panose="020B0604020202020204" pitchFamily="34" charset="0"/>
                <a:ea typeface="Calibri" panose="020F0502020204030204" pitchFamily="34" charset="0"/>
                <a:cs typeface="Times New Roman" panose="02020603050405020304" pitchFamily="18" charset="0"/>
              </a:rPr>
              <a:t>FY</a:t>
            </a:r>
            <a:r>
              <a:rPr lang="en-US" sz="1000" spc="-15" dirty="0">
                <a:latin typeface="Arial" panose="020B0604020202020204" pitchFamily="34" charset="0"/>
                <a:ea typeface="Calibri" panose="020F0502020204030204" pitchFamily="34" charset="0"/>
                <a:cs typeface="Times New Roman" panose="02020603050405020304" pitchFamily="18" charset="0"/>
              </a:rPr>
              <a:t> </a:t>
            </a:r>
            <a:r>
              <a:rPr lang="en-US" sz="1000" spc="-5" dirty="0">
                <a:latin typeface="Arial" panose="020B0604020202020204" pitchFamily="34" charset="0"/>
                <a:ea typeface="Calibri" panose="020F0502020204030204" pitchFamily="34" charset="0"/>
                <a:cs typeface="Times New Roman" panose="02020603050405020304" pitchFamily="18" charset="0"/>
              </a:rPr>
              <a:t>04-05	</a:t>
            </a:r>
            <a:r>
              <a:rPr lang="en-US" sz="1000" dirty="0">
                <a:latin typeface="Arial" panose="020B0604020202020204" pitchFamily="34" charset="0"/>
                <a:ea typeface="Calibri" panose="020F0502020204030204" pitchFamily="34" charset="0"/>
                <a:cs typeface="Times New Roman" panose="02020603050405020304" pitchFamily="18" charset="0"/>
              </a:rPr>
              <a:t>FY</a:t>
            </a:r>
            <a:r>
              <a:rPr lang="en-US" sz="1000" spc="-20" dirty="0">
                <a:latin typeface="Arial" panose="020B0604020202020204" pitchFamily="34" charset="0"/>
                <a:ea typeface="Calibri" panose="020F0502020204030204" pitchFamily="34" charset="0"/>
                <a:cs typeface="Times New Roman" panose="02020603050405020304" pitchFamily="18" charset="0"/>
              </a:rPr>
              <a:t> </a:t>
            </a:r>
            <a:r>
              <a:rPr lang="en-US" sz="1000" spc="-5" dirty="0">
                <a:latin typeface="Arial" panose="020B0604020202020204" pitchFamily="34" charset="0"/>
                <a:ea typeface="Calibri" panose="020F0502020204030204" pitchFamily="34" charset="0"/>
                <a:cs typeface="Times New Roman" panose="02020603050405020304" pitchFamily="18" charset="0"/>
              </a:rPr>
              <a:t>05-06	</a:t>
            </a:r>
            <a:r>
              <a:rPr lang="en-US" sz="1000" dirty="0">
                <a:latin typeface="Arial" panose="020B0604020202020204" pitchFamily="34" charset="0"/>
                <a:ea typeface="Calibri" panose="020F0502020204030204" pitchFamily="34" charset="0"/>
                <a:cs typeface="Times New Roman" panose="02020603050405020304" pitchFamily="18" charset="0"/>
              </a:rPr>
              <a:t>FY</a:t>
            </a:r>
            <a:r>
              <a:rPr lang="en-US" sz="1000" spc="-15" dirty="0">
                <a:latin typeface="Arial" panose="020B0604020202020204" pitchFamily="34" charset="0"/>
                <a:ea typeface="Calibri" panose="020F0502020204030204" pitchFamily="34" charset="0"/>
                <a:cs typeface="Times New Roman" panose="02020603050405020304" pitchFamily="18" charset="0"/>
              </a:rPr>
              <a:t> </a:t>
            </a:r>
            <a:r>
              <a:rPr lang="en-US" sz="1000" spc="-5" dirty="0">
                <a:latin typeface="Arial" panose="020B0604020202020204" pitchFamily="34" charset="0"/>
                <a:ea typeface="Calibri" panose="020F0502020204030204" pitchFamily="34" charset="0"/>
                <a:cs typeface="Times New Roman" panose="02020603050405020304" pitchFamily="18" charset="0"/>
              </a:rPr>
              <a:t>06-07	</a:t>
            </a:r>
            <a:r>
              <a:rPr lang="en-US" sz="1000" dirty="0">
                <a:latin typeface="Arial" panose="020B0604020202020204" pitchFamily="34" charset="0"/>
                <a:ea typeface="Calibri" panose="020F0502020204030204" pitchFamily="34" charset="0"/>
                <a:cs typeface="Times New Roman" panose="02020603050405020304" pitchFamily="18" charset="0"/>
              </a:rPr>
              <a:t>FY</a:t>
            </a:r>
            <a:r>
              <a:rPr lang="en-US" sz="1000" spc="-20" dirty="0">
                <a:latin typeface="Arial" panose="020B0604020202020204" pitchFamily="34" charset="0"/>
                <a:ea typeface="Calibri" panose="020F0502020204030204" pitchFamily="34" charset="0"/>
                <a:cs typeface="Times New Roman" panose="02020603050405020304" pitchFamily="18" charset="0"/>
              </a:rPr>
              <a:t> </a:t>
            </a:r>
            <a:r>
              <a:rPr lang="en-US" sz="1000" spc="-5" dirty="0">
                <a:latin typeface="Arial" panose="020B0604020202020204" pitchFamily="34" charset="0"/>
                <a:ea typeface="Calibri" panose="020F0502020204030204" pitchFamily="34" charset="0"/>
                <a:cs typeface="Times New Roman" panose="02020603050405020304" pitchFamily="18" charset="0"/>
              </a:rPr>
              <a:t>07-08	</a:t>
            </a:r>
            <a:r>
              <a:rPr lang="en-US" sz="1000" dirty="0">
                <a:latin typeface="Arial" panose="020B0604020202020204" pitchFamily="34" charset="0"/>
                <a:ea typeface="Calibri" panose="020F0502020204030204" pitchFamily="34" charset="0"/>
                <a:cs typeface="Times New Roman" panose="02020603050405020304" pitchFamily="18" charset="0"/>
              </a:rPr>
              <a:t>FY</a:t>
            </a:r>
            <a:r>
              <a:rPr lang="en-US" sz="1000" spc="-15" dirty="0">
                <a:latin typeface="Arial" panose="020B0604020202020204" pitchFamily="34" charset="0"/>
                <a:ea typeface="Calibri" panose="020F0502020204030204" pitchFamily="34" charset="0"/>
                <a:cs typeface="Times New Roman" panose="02020603050405020304" pitchFamily="18" charset="0"/>
              </a:rPr>
              <a:t> </a:t>
            </a:r>
            <a:r>
              <a:rPr lang="en-US" sz="1000" spc="-5" dirty="0">
                <a:latin typeface="Arial" panose="020B0604020202020204" pitchFamily="34" charset="0"/>
                <a:ea typeface="Calibri" panose="020F0502020204030204" pitchFamily="34" charset="0"/>
                <a:cs typeface="Times New Roman" panose="02020603050405020304" pitchFamily="18" charset="0"/>
              </a:rPr>
              <a:t>08-09	</a:t>
            </a:r>
            <a:r>
              <a:rPr lang="en-US" sz="1000" dirty="0">
                <a:latin typeface="Arial" panose="020B0604020202020204" pitchFamily="34" charset="0"/>
                <a:ea typeface="Calibri" panose="020F0502020204030204" pitchFamily="34" charset="0"/>
                <a:cs typeface="Times New Roman" panose="02020603050405020304" pitchFamily="18" charset="0"/>
              </a:rPr>
              <a:t>FY</a:t>
            </a:r>
            <a:r>
              <a:rPr lang="en-US" sz="1000" spc="-20" dirty="0">
                <a:latin typeface="Arial" panose="020B0604020202020204" pitchFamily="34" charset="0"/>
                <a:ea typeface="Calibri" panose="020F0502020204030204" pitchFamily="34" charset="0"/>
                <a:cs typeface="Times New Roman" panose="02020603050405020304" pitchFamily="18" charset="0"/>
              </a:rPr>
              <a:t> </a:t>
            </a:r>
            <a:r>
              <a:rPr lang="en-US" sz="1000" spc="-5" dirty="0">
                <a:latin typeface="Arial" panose="020B0604020202020204" pitchFamily="34" charset="0"/>
                <a:ea typeface="Calibri" panose="020F0502020204030204" pitchFamily="34" charset="0"/>
                <a:cs typeface="Times New Roman" panose="02020603050405020304" pitchFamily="18" charset="0"/>
              </a:rPr>
              <a:t>09-10	</a:t>
            </a:r>
            <a:r>
              <a:rPr lang="en-US" sz="1000" dirty="0">
                <a:latin typeface="Arial" panose="020B0604020202020204" pitchFamily="34" charset="0"/>
                <a:ea typeface="Calibri" panose="020F0502020204030204" pitchFamily="34" charset="0"/>
                <a:cs typeface="Times New Roman" panose="02020603050405020304" pitchFamily="18" charset="0"/>
              </a:rPr>
              <a:t>FY</a:t>
            </a:r>
            <a:r>
              <a:rPr lang="en-US" sz="1000" spc="-50" dirty="0">
                <a:latin typeface="Arial" panose="020B0604020202020204" pitchFamily="34" charset="0"/>
                <a:ea typeface="Calibri" panose="020F0502020204030204" pitchFamily="34" charset="0"/>
                <a:cs typeface="Times New Roman" panose="02020603050405020304" pitchFamily="18" charset="0"/>
              </a:rPr>
              <a:t> </a:t>
            </a:r>
            <a:r>
              <a:rPr lang="en-US" sz="1000" spc="-5" dirty="0">
                <a:latin typeface="Arial" panose="020B0604020202020204" pitchFamily="34" charset="0"/>
                <a:ea typeface="Calibri" panose="020F0502020204030204" pitchFamily="34" charset="0"/>
                <a:cs typeface="Times New Roman" panose="02020603050405020304" pitchFamily="18" charset="0"/>
              </a:rPr>
              <a:t>10-11</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334" name="Rectangle 6333"/>
          <p:cNvSpPr/>
          <p:nvPr/>
        </p:nvSpPr>
        <p:spPr>
          <a:xfrm>
            <a:off x="557069" y="1372664"/>
            <a:ext cx="1000194" cy="4307782"/>
          </a:xfrm>
          <a:prstGeom prst="rect">
            <a:avLst/>
          </a:prstGeom>
        </p:spPr>
        <p:txBody>
          <a:bodyPr wrap="square">
            <a:spAutoFit/>
          </a:bodyPr>
          <a:lstStyle/>
          <a:p>
            <a:pPr lvl="0" defTabSz="914400" eaLnBrk="0" fontAlgn="base" hangingPunct="0">
              <a:lnSpc>
                <a:spcPct val="250000"/>
              </a:lnSpc>
              <a:spcBef>
                <a:spcPct val="0"/>
              </a:spcBef>
              <a:spcAft>
                <a:spcPct val="0"/>
              </a:spcAft>
            </a:pPr>
            <a:r>
              <a:rPr lang="en-US" sz="1400" dirty="0">
                <a:solidFill>
                  <a:schemeClr val="bg1"/>
                </a:solidFill>
                <a:latin typeface="Arial" panose="020B0604020202020204" pitchFamily="34" charset="0"/>
                <a:ea typeface="Calibri" panose="020F0502020204030204" pitchFamily="34" charset="0"/>
                <a:cs typeface="Arial" panose="020B0604020202020204" pitchFamily="34" charset="0"/>
              </a:rPr>
              <a:t>40 %</a:t>
            </a:r>
            <a:endParaRPr lang="en-US" sz="1400" dirty="0">
              <a:solidFill>
                <a:schemeClr val="bg1"/>
              </a:solidFill>
              <a:ea typeface="Arial" panose="020B0604020202020204" pitchFamily="34" charset="0"/>
              <a:cs typeface="Times New Roman" panose="02020603050405020304" pitchFamily="18" charset="0"/>
            </a:endParaRPr>
          </a:p>
          <a:p>
            <a:pPr lvl="0" defTabSz="914400" eaLnBrk="0" fontAlgn="base" hangingPunct="0">
              <a:lnSpc>
                <a:spcPct val="250000"/>
              </a:lnSpc>
              <a:spcBef>
                <a:spcPct val="0"/>
              </a:spcBef>
              <a:spcAft>
                <a:spcPct val="0"/>
              </a:spcAft>
            </a:pPr>
            <a:r>
              <a:rPr lang="en-US" sz="1400" dirty="0" smtClean="0">
                <a:solidFill>
                  <a:schemeClr val="bg1"/>
                </a:solidFill>
                <a:latin typeface="Arial" panose="020B0604020202020204" pitchFamily="34" charset="0"/>
                <a:ea typeface="Calibri" panose="020F0502020204030204" pitchFamily="34" charset="0"/>
                <a:cs typeface="Arial" panose="020B0604020202020204" pitchFamily="34" charset="0"/>
              </a:rPr>
              <a:t>35 </a:t>
            </a:r>
            <a:r>
              <a:rPr lang="en-US" sz="1400" dirty="0">
                <a:solidFill>
                  <a:schemeClr val="bg1"/>
                </a:solidFill>
                <a:latin typeface="Arial" panose="020B0604020202020204" pitchFamily="34" charset="0"/>
                <a:ea typeface="Calibri" panose="020F0502020204030204" pitchFamily="34" charset="0"/>
                <a:cs typeface="Arial" panose="020B0604020202020204" pitchFamily="34" charset="0"/>
              </a:rPr>
              <a:t>%</a:t>
            </a:r>
            <a:endParaRPr lang="en-US" sz="1400" dirty="0">
              <a:solidFill>
                <a:schemeClr val="bg1"/>
              </a:solidFill>
            </a:endParaRPr>
          </a:p>
          <a:p>
            <a:pPr lvl="0" defTabSz="914400" eaLnBrk="0" fontAlgn="base" hangingPunct="0">
              <a:lnSpc>
                <a:spcPct val="250000"/>
              </a:lnSpc>
              <a:spcBef>
                <a:spcPct val="0"/>
              </a:spcBef>
              <a:spcAft>
                <a:spcPct val="0"/>
              </a:spcAft>
            </a:pPr>
            <a:r>
              <a:rPr lang="en-US" sz="1400" dirty="0" smtClean="0">
                <a:solidFill>
                  <a:schemeClr val="bg1"/>
                </a:solidFill>
                <a:latin typeface="Arial" panose="020B0604020202020204" pitchFamily="34" charset="0"/>
                <a:ea typeface="Calibri" panose="020F0502020204030204" pitchFamily="34" charset="0"/>
                <a:cs typeface="Arial" panose="020B0604020202020204" pitchFamily="34" charset="0"/>
              </a:rPr>
              <a:t>30 </a:t>
            </a:r>
            <a:r>
              <a:rPr lang="en-US" sz="1400" dirty="0">
                <a:solidFill>
                  <a:schemeClr val="bg1"/>
                </a:solidFill>
                <a:latin typeface="Arial" panose="020B0604020202020204" pitchFamily="34" charset="0"/>
                <a:ea typeface="Calibri" panose="020F0502020204030204" pitchFamily="34" charset="0"/>
                <a:cs typeface="Arial" panose="020B0604020202020204" pitchFamily="34" charset="0"/>
              </a:rPr>
              <a:t>%</a:t>
            </a:r>
            <a:endParaRPr lang="en-US" sz="1400" dirty="0">
              <a:solidFill>
                <a:schemeClr val="bg1"/>
              </a:solidFill>
              <a:latin typeface="Arial" panose="020B0604020202020204" pitchFamily="34" charset="0"/>
            </a:endParaRPr>
          </a:p>
          <a:p>
            <a:pPr lvl="0" defTabSz="914400" eaLnBrk="0" fontAlgn="base" hangingPunct="0">
              <a:lnSpc>
                <a:spcPct val="250000"/>
              </a:lnSpc>
              <a:spcBef>
                <a:spcPct val="0"/>
              </a:spcBef>
              <a:spcAft>
                <a:spcPct val="0"/>
              </a:spcAft>
            </a:pPr>
            <a:r>
              <a:rPr lang="en-US" sz="1400" dirty="0" smtClean="0">
                <a:solidFill>
                  <a:schemeClr val="bg1"/>
                </a:solidFill>
                <a:latin typeface="Arial" panose="020B0604020202020204" pitchFamily="34" charset="0"/>
                <a:ea typeface="Calibri" panose="020F0502020204030204" pitchFamily="34" charset="0"/>
                <a:cs typeface="Arial" panose="020B0604020202020204" pitchFamily="34" charset="0"/>
              </a:rPr>
              <a:t>25 </a:t>
            </a:r>
            <a:r>
              <a:rPr lang="en-US" sz="1400" dirty="0">
                <a:solidFill>
                  <a:schemeClr val="bg1"/>
                </a:solidFill>
                <a:latin typeface="Arial" panose="020B0604020202020204" pitchFamily="34" charset="0"/>
                <a:ea typeface="Calibri" panose="020F0502020204030204" pitchFamily="34" charset="0"/>
                <a:cs typeface="Arial" panose="020B0604020202020204" pitchFamily="34" charset="0"/>
              </a:rPr>
              <a:t>%</a:t>
            </a:r>
            <a:endParaRPr lang="en-US" sz="1400" dirty="0">
              <a:solidFill>
                <a:schemeClr val="bg1"/>
              </a:solidFill>
            </a:endParaRPr>
          </a:p>
          <a:p>
            <a:pPr lvl="0" defTabSz="914400" eaLnBrk="0" fontAlgn="base" hangingPunct="0">
              <a:lnSpc>
                <a:spcPct val="250000"/>
              </a:lnSpc>
              <a:spcBef>
                <a:spcPct val="0"/>
              </a:spcBef>
              <a:spcAft>
                <a:spcPct val="0"/>
              </a:spcAft>
            </a:pPr>
            <a:r>
              <a:rPr lang="en-US" sz="1400" dirty="0" smtClean="0">
                <a:solidFill>
                  <a:schemeClr val="bg1"/>
                </a:solidFill>
                <a:latin typeface="Arial" panose="020B0604020202020204" pitchFamily="34" charset="0"/>
                <a:ea typeface="Calibri" panose="020F0502020204030204" pitchFamily="34" charset="0"/>
                <a:cs typeface="Arial" panose="020B0604020202020204" pitchFamily="34" charset="0"/>
              </a:rPr>
              <a:t>20 </a:t>
            </a:r>
            <a:r>
              <a:rPr lang="en-US" sz="1400" dirty="0">
                <a:solidFill>
                  <a:schemeClr val="bg1"/>
                </a:solidFill>
                <a:latin typeface="Arial" panose="020B0604020202020204" pitchFamily="34" charset="0"/>
                <a:ea typeface="Calibri" panose="020F0502020204030204" pitchFamily="34" charset="0"/>
                <a:cs typeface="Arial" panose="020B0604020202020204" pitchFamily="34" charset="0"/>
              </a:rPr>
              <a:t>%</a:t>
            </a:r>
          </a:p>
          <a:p>
            <a:pPr lvl="0" defTabSz="914400" eaLnBrk="0" fontAlgn="base" hangingPunct="0">
              <a:lnSpc>
                <a:spcPct val="250000"/>
              </a:lnSpc>
              <a:spcBef>
                <a:spcPct val="0"/>
              </a:spcBef>
              <a:spcAft>
                <a:spcPct val="0"/>
              </a:spcAft>
            </a:pPr>
            <a:r>
              <a:rPr lang="en-US" sz="1400" dirty="0">
                <a:solidFill>
                  <a:schemeClr val="bg1"/>
                </a:solidFill>
                <a:latin typeface="Arial" panose="020B0604020202020204" pitchFamily="34" charset="0"/>
                <a:cs typeface="Arial" panose="020B0604020202020204" pitchFamily="34" charset="0"/>
              </a:rPr>
              <a:t>15 %</a:t>
            </a:r>
          </a:p>
          <a:p>
            <a:pPr lvl="0" defTabSz="914400" eaLnBrk="0" fontAlgn="base" hangingPunct="0">
              <a:lnSpc>
                <a:spcPct val="250000"/>
              </a:lnSpc>
              <a:spcBef>
                <a:spcPct val="0"/>
              </a:spcBef>
              <a:spcAft>
                <a:spcPct val="0"/>
              </a:spcAft>
            </a:pPr>
            <a:r>
              <a:rPr lang="en-US" sz="1400" dirty="0">
                <a:solidFill>
                  <a:schemeClr val="bg1"/>
                </a:solidFill>
                <a:latin typeface="Arial" panose="020B0604020202020204" pitchFamily="34" charset="0"/>
                <a:cs typeface="Arial" panose="020B0604020202020204" pitchFamily="34" charset="0"/>
              </a:rPr>
              <a:t>10 %</a:t>
            </a:r>
          </a:p>
          <a:p>
            <a:pPr lvl="0" defTabSz="914400" eaLnBrk="0" fontAlgn="base" hangingPunct="0">
              <a:lnSpc>
                <a:spcPct val="250000"/>
              </a:lnSpc>
              <a:spcBef>
                <a:spcPct val="0"/>
              </a:spcBef>
              <a:spcAft>
                <a:spcPct val="0"/>
              </a:spcAft>
            </a:pPr>
            <a:r>
              <a:rPr lang="en-US" sz="1400" dirty="0">
                <a:solidFill>
                  <a:schemeClr val="bg1"/>
                </a:solidFill>
                <a:latin typeface="Arial" panose="020B0604020202020204" pitchFamily="34" charset="0"/>
                <a:cs typeface="Arial" panose="020B0604020202020204" pitchFamily="34" charset="0"/>
              </a:rPr>
              <a:t>00 %</a:t>
            </a:r>
            <a:endParaRPr lang="en-US" sz="1400" dirty="0">
              <a:solidFill>
                <a:schemeClr val="bg1"/>
              </a:solidFill>
            </a:endParaRPr>
          </a:p>
        </p:txBody>
      </p:sp>
      <p:sp>
        <p:nvSpPr>
          <p:cNvPr id="6335" name="Rectangle 6334"/>
          <p:cNvSpPr/>
          <p:nvPr/>
        </p:nvSpPr>
        <p:spPr>
          <a:xfrm rot="16200000">
            <a:off x="-384595" y="3228588"/>
            <a:ext cx="1556836" cy="246221"/>
          </a:xfrm>
          <a:prstGeom prst="rect">
            <a:avLst/>
          </a:prstGeom>
        </p:spPr>
        <p:txBody>
          <a:bodyPr wrap="none">
            <a:spAutoFit/>
          </a:bodyPr>
          <a:lstStyle/>
          <a:p>
            <a:pPr lvl="0" defTabSz="914400" eaLnBrk="0" fontAlgn="base" hangingPunct="0">
              <a:spcBef>
                <a:spcPct val="0"/>
              </a:spcBef>
              <a:spcAft>
                <a:spcPct val="0"/>
              </a:spcAft>
            </a:pPr>
            <a:r>
              <a:rPr lang="en-US" sz="1000" b="1" dirty="0">
                <a:solidFill>
                  <a:schemeClr val="bg1"/>
                </a:solidFill>
                <a:latin typeface="Arial" panose="020B0604020202020204" pitchFamily="34" charset="0"/>
                <a:ea typeface="Calibri" panose="020F0502020204030204" pitchFamily="34" charset="0"/>
                <a:cs typeface="Arial" panose="020B0604020202020204" pitchFamily="34" charset="0"/>
              </a:rPr>
              <a:t>% of Total Admissions</a:t>
            </a:r>
            <a:endParaRPr lang="en-US" dirty="0">
              <a:solidFill>
                <a:schemeClr val="bg1"/>
              </a:solidFill>
              <a:latin typeface="Arial" panose="020B0604020202020204" pitchFamily="34" charset="0"/>
            </a:endParaRPr>
          </a:p>
        </p:txBody>
      </p:sp>
      <p:sp>
        <p:nvSpPr>
          <p:cNvPr id="188" name="Slide Number Placeholder 6"/>
          <p:cNvSpPr txBox="1">
            <a:spLocks noChangeArrowheads="1"/>
          </p:cNvSpPr>
          <p:nvPr/>
        </p:nvSpPr>
        <p:spPr>
          <a:xfrm>
            <a:off x="1079112" y="6400800"/>
            <a:ext cx="2737108"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smtClean="0"/>
              <a:t>Pre-Service Curriculum Module 6.6.13</a:t>
            </a:r>
            <a:endParaRPr lang="en-US" dirty="0"/>
          </a:p>
        </p:txBody>
      </p:sp>
    </p:spTree>
    <p:extLst>
      <p:ext uri="{BB962C8B-B14F-4D97-AF65-F5344CB8AC3E}">
        <p14:creationId xmlns:p14="http://schemas.microsoft.com/office/powerpoint/2010/main" val="243653045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81467" y="1619313"/>
            <a:ext cx="6859859" cy="1028884"/>
          </a:xfrm>
        </p:spPr>
        <p:txBody>
          <a:bodyPr/>
          <a:lstStyle/>
          <a:p>
            <a:r>
              <a:rPr lang="en-US" dirty="0" smtClean="0"/>
              <a:t>Unit 6.2</a:t>
            </a:r>
            <a:endParaRPr lang="en-US" dirty="0"/>
          </a:p>
        </p:txBody>
      </p:sp>
      <p:sp>
        <p:nvSpPr>
          <p:cNvPr id="3" name="Subtitle 2"/>
          <p:cNvSpPr>
            <a:spLocks noGrp="1"/>
          </p:cNvSpPr>
          <p:nvPr>
            <p:ph type="subTitle" idx="1"/>
          </p:nvPr>
        </p:nvSpPr>
        <p:spPr>
          <a:xfrm>
            <a:off x="1344167" y="2796638"/>
            <a:ext cx="7474712" cy="866899"/>
          </a:xfrm>
        </p:spPr>
        <p:txBody>
          <a:bodyPr/>
          <a:lstStyle/>
          <a:p>
            <a:r>
              <a:rPr lang="en-US" dirty="0" smtClean="0"/>
              <a:t>Neglect</a:t>
            </a:r>
            <a:endParaRPr lang="en-US" dirty="0"/>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69661" y="431251"/>
            <a:ext cx="1070326" cy="1188062"/>
          </a:xfrm>
          <a:prstGeom prst="rect">
            <a:avLst/>
          </a:prstGeom>
        </p:spPr>
      </p:pic>
      <p:sp>
        <p:nvSpPr>
          <p:cNvPr id="5" name="Slide Number Placeholder 6"/>
          <p:cNvSpPr txBox="1">
            <a:spLocks noChangeArrowheads="1"/>
          </p:cNvSpPr>
          <p:nvPr/>
        </p:nvSpPr>
        <p:spPr>
          <a:xfrm>
            <a:off x="1079112" y="6400800"/>
            <a:ext cx="2737108"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smtClean="0"/>
              <a:t>Pre-Service Curriculum Module 6.2.1</a:t>
            </a:r>
            <a:endParaRPr lang="en-US" dirty="0"/>
          </a:p>
        </p:txBody>
      </p:sp>
    </p:spTree>
    <p:extLst>
      <p:ext uri="{BB962C8B-B14F-4D97-AF65-F5344CB8AC3E}">
        <p14:creationId xmlns:p14="http://schemas.microsoft.com/office/powerpoint/2010/main" val="266563123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2"/>
          <p:cNvSpPr>
            <a:spLocks noGrp="1" noChangeArrowheads="1"/>
          </p:cNvSpPr>
          <p:nvPr>
            <p:ph type="title"/>
          </p:nvPr>
        </p:nvSpPr>
        <p:spPr/>
        <p:txBody>
          <a:bodyPr>
            <a:normAutofit fontScale="90000"/>
          </a:bodyPr>
          <a:lstStyle/>
          <a:p>
            <a:r>
              <a:rPr lang="en-US" sz="3600" dirty="0"/>
              <a:t>Different substances </a:t>
            </a:r>
            <a:r>
              <a:rPr lang="en-US" sz="3600" dirty="0" smtClean="0"/>
              <a:t>affect </a:t>
            </a:r>
            <a:r>
              <a:rPr lang="en-US" sz="3600" dirty="0"/>
              <a:t>parenting differently</a:t>
            </a:r>
            <a:br>
              <a:rPr lang="en-US" sz="3600" dirty="0"/>
            </a:br>
            <a:endParaRPr lang="en-US" sz="3600" dirty="0" smtClean="0"/>
          </a:p>
        </p:txBody>
      </p:sp>
      <p:pic>
        <p:nvPicPr>
          <p:cNvPr id="2" name="Picture 1"/>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572000" y="1603485"/>
            <a:ext cx="3374717" cy="2211724"/>
          </a:xfrm>
          <a:prstGeom prst="rect">
            <a:avLst/>
          </a:prstGeom>
          <a:ln>
            <a:noFill/>
          </a:ln>
          <a:effectLst>
            <a:softEdge rad="112500"/>
          </a:effectLst>
        </p:spPr>
      </p:pic>
      <p:pic>
        <p:nvPicPr>
          <p:cNvPr id="7" name="Pictur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707162" y="4034226"/>
            <a:ext cx="3169637" cy="2113091"/>
          </a:xfrm>
          <a:prstGeom prst="rect">
            <a:avLst/>
          </a:prstGeom>
        </p:spPr>
      </p:pic>
      <p:pic>
        <p:nvPicPr>
          <p:cNvPr id="6" name="Picture 5"/>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5599156" y="3958446"/>
            <a:ext cx="1997587" cy="2527817"/>
          </a:xfrm>
          <a:prstGeom prst="rect">
            <a:avLst/>
          </a:prstGeom>
        </p:spPr>
      </p:pic>
      <p:pic>
        <p:nvPicPr>
          <p:cNvPr id="4" name="Picture 3"/>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707162" y="1350774"/>
            <a:ext cx="2012941" cy="2748440"/>
          </a:xfrm>
          <a:prstGeom prst="rect">
            <a:avLst/>
          </a:prstGeom>
        </p:spPr>
      </p:pic>
      <p:sp>
        <p:nvSpPr>
          <p:cNvPr id="8" name="Slide Number Placeholder 6"/>
          <p:cNvSpPr txBox="1">
            <a:spLocks noChangeArrowheads="1"/>
          </p:cNvSpPr>
          <p:nvPr/>
        </p:nvSpPr>
        <p:spPr>
          <a:xfrm>
            <a:off x="1079112" y="6400800"/>
            <a:ext cx="2737108"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smtClean="0"/>
              <a:t>Pre-Service Curriculum Module 6.6.14</a:t>
            </a:r>
            <a:endParaRPr lang="en-US" dirty="0"/>
          </a:p>
        </p:txBody>
      </p:sp>
    </p:spTree>
    <p:extLst>
      <p:ext uri="{BB962C8B-B14F-4D97-AF65-F5344CB8AC3E}">
        <p14:creationId xmlns:p14="http://schemas.microsoft.com/office/powerpoint/2010/main" val="151257366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949227" y="3320342"/>
            <a:ext cx="2588732" cy="3111063"/>
          </a:xfrm>
          <a:prstGeom prst="rect">
            <a:avLst/>
          </a:prstGeom>
        </p:spPr>
      </p:pic>
      <p:sp>
        <p:nvSpPr>
          <p:cNvPr id="17411" name="Rectangle 2"/>
          <p:cNvSpPr>
            <a:spLocks noGrp="1" noChangeArrowheads="1"/>
          </p:cNvSpPr>
          <p:nvPr>
            <p:ph type="title"/>
          </p:nvPr>
        </p:nvSpPr>
        <p:spPr>
          <a:xfrm>
            <a:off x="1604536" y="0"/>
            <a:ext cx="7082263" cy="1143000"/>
          </a:xfrm>
        </p:spPr>
        <p:txBody>
          <a:bodyPr>
            <a:normAutofit fontScale="90000"/>
          </a:bodyPr>
          <a:lstStyle/>
          <a:p>
            <a:r>
              <a:rPr lang="en-US" sz="3600" dirty="0"/>
              <a:t>Effects of Prenatal Exposure</a:t>
            </a:r>
          </a:p>
        </p:txBody>
      </p:sp>
      <p:sp>
        <p:nvSpPr>
          <p:cNvPr id="17412" name="Rectangle 3"/>
          <p:cNvSpPr>
            <a:spLocks noGrp="1" noChangeArrowheads="1"/>
          </p:cNvSpPr>
          <p:nvPr>
            <p:ph type="body" idx="1"/>
          </p:nvPr>
        </p:nvSpPr>
        <p:spPr>
          <a:xfrm>
            <a:off x="1604536" y="1137491"/>
            <a:ext cx="7082264" cy="4365702"/>
          </a:xfrm>
        </p:spPr>
        <p:txBody>
          <a:bodyPr>
            <a:normAutofit/>
          </a:bodyPr>
          <a:lstStyle/>
          <a:p>
            <a:pPr lvl="1">
              <a:buFont typeface="Arial" pitchFamily="34" charset="0"/>
              <a:buChar char="•"/>
            </a:pPr>
            <a:r>
              <a:rPr lang="en-US" sz="3200" dirty="0" smtClean="0"/>
              <a:t>Neurological and behavioral differences</a:t>
            </a:r>
          </a:p>
          <a:p>
            <a:pPr lvl="1">
              <a:buFont typeface="Arial" pitchFamily="34" charset="0"/>
              <a:buChar char="•"/>
            </a:pPr>
            <a:r>
              <a:rPr lang="en-US" sz="3200" dirty="0" smtClean="0"/>
              <a:t>Cognitive and communication/language difficulties</a:t>
            </a:r>
          </a:p>
        </p:txBody>
      </p:sp>
      <p:sp>
        <p:nvSpPr>
          <p:cNvPr id="5" name="Slide Number Placeholder 6"/>
          <p:cNvSpPr txBox="1">
            <a:spLocks noChangeArrowheads="1"/>
          </p:cNvSpPr>
          <p:nvPr/>
        </p:nvSpPr>
        <p:spPr>
          <a:xfrm>
            <a:off x="1079112" y="6400800"/>
            <a:ext cx="2737108"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smtClean="0"/>
              <a:t>Pre-Service Curriculum Module 6.6.15</a:t>
            </a:r>
            <a:endParaRPr lang="en-US" dirty="0"/>
          </a:p>
        </p:txBody>
      </p:sp>
    </p:spTree>
    <p:extLst>
      <p:ext uri="{BB962C8B-B14F-4D97-AF65-F5344CB8AC3E}">
        <p14:creationId xmlns:p14="http://schemas.microsoft.com/office/powerpoint/2010/main" val="133910642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Fetal Alcohol Spectrum Disorder</a:t>
            </a:r>
          </a:p>
        </p:txBody>
      </p:sp>
      <p:sp>
        <p:nvSpPr>
          <p:cNvPr id="4" name="Slide Number Placeholder 6"/>
          <p:cNvSpPr txBox="1">
            <a:spLocks noChangeArrowheads="1"/>
          </p:cNvSpPr>
          <p:nvPr/>
        </p:nvSpPr>
        <p:spPr>
          <a:xfrm>
            <a:off x="1079112" y="6400800"/>
            <a:ext cx="2737108"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smtClean="0"/>
              <a:t>Pre-Service Curriculum Module 6.6.16</a:t>
            </a:r>
            <a:endParaRPr lang="en-US" dirty="0"/>
          </a:p>
        </p:txBody>
      </p:sp>
      <p:pic>
        <p:nvPicPr>
          <p:cNvPr id="5" name="Content Placeholder 3"/>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2245798" y="1900237"/>
            <a:ext cx="5553495" cy="4456680"/>
          </a:xfrm>
        </p:spPr>
      </p:pic>
    </p:spTree>
    <p:extLst>
      <p:ext uri="{BB962C8B-B14F-4D97-AF65-F5344CB8AC3E}">
        <p14:creationId xmlns:p14="http://schemas.microsoft.com/office/powerpoint/2010/main" val="291026236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 y="18475"/>
            <a:ext cx="9144000" cy="6198176"/>
          </a:xfrm>
          <a:prstGeom prst="rect">
            <a:avLst/>
          </a:prstGeom>
        </p:spPr>
      </p:pic>
      <p:sp>
        <p:nvSpPr>
          <p:cNvPr id="6" name="Rectangle 5"/>
          <p:cNvSpPr/>
          <p:nvPr/>
        </p:nvSpPr>
        <p:spPr>
          <a:xfrm>
            <a:off x="1078521" y="6213502"/>
            <a:ext cx="7944455" cy="584775"/>
          </a:xfrm>
          <a:prstGeom prst="rect">
            <a:avLst/>
          </a:prstGeom>
        </p:spPr>
        <p:txBody>
          <a:bodyPr wrap="square">
            <a:spAutoFit/>
          </a:bodyPr>
          <a:lstStyle/>
          <a:p>
            <a:r>
              <a:rPr lang="en-US" sz="1600" dirty="0"/>
              <a:t>http://www.c2law.com/links/cerebral-palsy-information/critical-periods-of-fetal-development/CP1.jpg</a:t>
            </a:r>
          </a:p>
        </p:txBody>
      </p:sp>
    </p:spTree>
    <p:extLst>
      <p:ext uri="{BB962C8B-B14F-4D97-AF65-F5344CB8AC3E}">
        <p14:creationId xmlns:p14="http://schemas.microsoft.com/office/powerpoint/2010/main" val="31912431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2"/>
          <p:cNvSpPr>
            <a:spLocks noGrp="1" noChangeArrowheads="1"/>
          </p:cNvSpPr>
          <p:nvPr>
            <p:ph type="title"/>
          </p:nvPr>
        </p:nvSpPr>
        <p:spPr>
          <a:xfrm>
            <a:off x="1604536" y="362857"/>
            <a:ext cx="7082263" cy="1143000"/>
          </a:xfrm>
        </p:spPr>
        <p:txBody>
          <a:bodyPr>
            <a:normAutofit fontScale="90000"/>
          </a:bodyPr>
          <a:lstStyle/>
          <a:p>
            <a:r>
              <a:rPr lang="en-US" sz="3600" dirty="0" smtClean="0"/>
              <a:t>Effects of Substance Use on the Family</a:t>
            </a:r>
            <a:endParaRPr lang="en-US" sz="3600" dirty="0"/>
          </a:p>
        </p:txBody>
      </p:sp>
      <p:sp>
        <p:nvSpPr>
          <p:cNvPr id="17412" name="Rectangle 3"/>
          <p:cNvSpPr>
            <a:spLocks noGrp="1" noChangeArrowheads="1"/>
          </p:cNvSpPr>
          <p:nvPr>
            <p:ph type="body" idx="1"/>
          </p:nvPr>
        </p:nvSpPr>
        <p:spPr>
          <a:xfrm>
            <a:off x="1604535" y="1712686"/>
            <a:ext cx="7082264" cy="4365702"/>
          </a:xfrm>
        </p:spPr>
        <p:txBody>
          <a:bodyPr>
            <a:normAutofit/>
          </a:bodyPr>
          <a:lstStyle/>
          <a:p>
            <a:r>
              <a:rPr lang="en-US" dirty="0" smtClean="0"/>
              <a:t>Impact on the Child</a:t>
            </a:r>
          </a:p>
          <a:p>
            <a:r>
              <a:rPr lang="en-US" dirty="0" smtClean="0"/>
              <a:t>Family Disease</a:t>
            </a:r>
          </a:p>
          <a:p>
            <a:r>
              <a:rPr lang="en-US" dirty="0" smtClean="0"/>
              <a:t>Family Roles</a:t>
            </a:r>
            <a:endParaRPr lang="en-US" dirty="0"/>
          </a:p>
        </p:txBody>
      </p:sp>
      <p:pic>
        <p:nvPicPr>
          <p:cNvPr id="5" name="Picture 4" descr="478853161.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475515" y="1712686"/>
            <a:ext cx="3468914" cy="3468914"/>
          </a:xfrm>
          <a:prstGeom prst="rect">
            <a:avLst/>
          </a:prstGeom>
        </p:spPr>
      </p:pic>
      <p:sp>
        <p:nvSpPr>
          <p:cNvPr id="6" name="Slide Number Placeholder 6"/>
          <p:cNvSpPr txBox="1">
            <a:spLocks noChangeArrowheads="1"/>
          </p:cNvSpPr>
          <p:nvPr/>
        </p:nvSpPr>
        <p:spPr>
          <a:xfrm>
            <a:off x="1079112" y="6400800"/>
            <a:ext cx="2737108"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smtClean="0"/>
              <a:t>Pre-Service Curriculum Module 6.6.18</a:t>
            </a:r>
            <a:endParaRPr lang="en-US" dirty="0"/>
          </a:p>
        </p:txBody>
      </p:sp>
    </p:spTree>
    <p:extLst>
      <p:ext uri="{BB962C8B-B14F-4D97-AF65-F5344CB8AC3E}">
        <p14:creationId xmlns:p14="http://schemas.microsoft.com/office/powerpoint/2010/main" val="202389760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dirty="0"/>
              <a:t>Substance </a:t>
            </a:r>
            <a:r>
              <a:rPr lang="en-US" sz="3600" dirty="0" smtClean="0"/>
              <a:t>Abuse Does </a:t>
            </a:r>
            <a:r>
              <a:rPr lang="en-US" sz="3600" dirty="0"/>
              <a:t>Not Occur in a Bubble </a:t>
            </a:r>
            <a:r>
              <a:rPr lang="en-US" dirty="0"/>
              <a:t/>
            </a:r>
            <a:br>
              <a:rPr lang="en-US" dirty="0"/>
            </a:br>
            <a:endParaRPr lang="en-US" dirty="0"/>
          </a:p>
        </p:txBody>
      </p:sp>
      <p:pic>
        <p:nvPicPr>
          <p:cNvPr id="4" name="Picture 3"/>
          <p:cNvPicPr>
            <a:picLocks noChangeAspect="1"/>
          </p:cNvPicPr>
          <p:nvPr/>
        </p:nvPicPr>
        <p:blipFill>
          <a:blip r:embed="rId3" cstate="screen"/>
          <a:stretch>
            <a:fillRect/>
          </a:stretch>
        </p:blipFill>
        <p:spPr>
          <a:xfrm>
            <a:off x="2741979" y="2080255"/>
            <a:ext cx="4807375" cy="3158636"/>
          </a:xfrm>
          <a:prstGeom prst="rect">
            <a:avLst/>
          </a:prstGeom>
        </p:spPr>
      </p:pic>
      <p:sp>
        <p:nvSpPr>
          <p:cNvPr id="5" name="Slide Number Placeholder 6"/>
          <p:cNvSpPr txBox="1">
            <a:spLocks noChangeArrowheads="1"/>
          </p:cNvSpPr>
          <p:nvPr/>
        </p:nvSpPr>
        <p:spPr>
          <a:xfrm>
            <a:off x="1079112" y="6400800"/>
            <a:ext cx="2737108"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smtClean="0"/>
              <a:t>Pre-Service Curriculum Module 6.6.19</a:t>
            </a:r>
            <a:endParaRPr lang="en-US" dirty="0"/>
          </a:p>
        </p:txBody>
      </p:sp>
    </p:spTree>
    <p:extLst>
      <p:ext uri="{BB962C8B-B14F-4D97-AF65-F5344CB8AC3E}">
        <p14:creationId xmlns:p14="http://schemas.microsoft.com/office/powerpoint/2010/main" val="297118844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36374" y="266701"/>
            <a:ext cx="5032414" cy="1289144"/>
          </a:xfrm>
        </p:spPr>
        <p:txBody>
          <a:bodyPr/>
          <a:lstStyle/>
          <a:p>
            <a:r>
              <a:rPr lang="en-US" dirty="0" smtClean="0"/>
              <a:t>Impact on the Child</a:t>
            </a:r>
            <a:endParaRPr lang="en-US" dirty="0"/>
          </a:p>
        </p:txBody>
      </p:sp>
      <p:pic>
        <p:nvPicPr>
          <p:cNvPr id="17" name="Picture 16"/>
          <p:cNvPicPr>
            <a:picLocks noChangeAspect="1"/>
          </p:cNvPicPr>
          <p:nvPr/>
        </p:nvPicPr>
        <p:blipFill rotWithShape="1">
          <a:blip r:embed="rId3" cstate="email">
            <a:extLst>
              <a:ext uri="{28A0092B-C50C-407E-A947-70E740481C1C}">
                <a14:useLocalDpi xmlns:a14="http://schemas.microsoft.com/office/drawing/2010/main"/>
              </a:ext>
            </a:extLst>
          </a:blip>
          <a:srcRect l="-1"/>
          <a:stretch/>
        </p:blipFill>
        <p:spPr>
          <a:xfrm>
            <a:off x="3709041" y="1555844"/>
            <a:ext cx="4957287" cy="4970097"/>
          </a:xfrm>
          <a:prstGeom prst="rect">
            <a:avLst/>
          </a:prstGeom>
        </p:spPr>
      </p:pic>
      <p:sp>
        <p:nvSpPr>
          <p:cNvPr id="4" name="Slide Number Placeholder 6"/>
          <p:cNvSpPr txBox="1">
            <a:spLocks noChangeArrowheads="1"/>
          </p:cNvSpPr>
          <p:nvPr/>
        </p:nvSpPr>
        <p:spPr>
          <a:xfrm>
            <a:off x="1079112" y="6400800"/>
            <a:ext cx="2737108"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smtClean="0"/>
              <a:t>Pre-Service Curriculum Module 6.6.20</a:t>
            </a:r>
            <a:endParaRPr lang="en-US" dirty="0"/>
          </a:p>
        </p:txBody>
      </p:sp>
    </p:spTree>
    <p:extLst>
      <p:ext uri="{BB962C8B-B14F-4D97-AF65-F5344CB8AC3E}">
        <p14:creationId xmlns:p14="http://schemas.microsoft.com/office/powerpoint/2010/main" val="71208212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74813"/>
            <a:ext cx="8229600" cy="885246"/>
          </a:xfrm>
        </p:spPr>
        <p:txBody>
          <a:bodyPr>
            <a:normAutofit/>
          </a:bodyPr>
          <a:lstStyle/>
          <a:p>
            <a:r>
              <a:rPr lang="en-US" dirty="0"/>
              <a:t>The </a:t>
            </a:r>
            <a:r>
              <a:rPr lang="en-US" dirty="0" smtClean="0"/>
              <a:t>Substance Abuser’s Child May:</a:t>
            </a:r>
            <a:endParaRPr lang="en-US" dirty="0"/>
          </a:p>
        </p:txBody>
      </p:sp>
      <p:sp>
        <p:nvSpPr>
          <p:cNvPr id="3" name="Content Placeholder 2"/>
          <p:cNvSpPr>
            <a:spLocks noGrp="1"/>
          </p:cNvSpPr>
          <p:nvPr>
            <p:ph idx="1"/>
          </p:nvPr>
        </p:nvSpPr>
        <p:spPr>
          <a:xfrm>
            <a:off x="1464685" y="1023581"/>
            <a:ext cx="6068879" cy="5584014"/>
          </a:xfrm>
        </p:spPr>
        <p:txBody>
          <a:bodyPr>
            <a:noAutofit/>
          </a:bodyPr>
          <a:lstStyle/>
          <a:p>
            <a:r>
              <a:rPr lang="en-US" dirty="0" smtClean="0"/>
              <a:t>Appear unkempt</a:t>
            </a:r>
          </a:p>
          <a:p>
            <a:r>
              <a:rPr lang="en-US" dirty="0" smtClean="0"/>
              <a:t>Be </a:t>
            </a:r>
            <a:r>
              <a:rPr lang="en-US" dirty="0"/>
              <a:t>frequently </a:t>
            </a:r>
            <a:r>
              <a:rPr lang="en-US" dirty="0" smtClean="0"/>
              <a:t>sleepy    </a:t>
            </a:r>
          </a:p>
          <a:p>
            <a:r>
              <a:rPr lang="en-US" dirty="0" smtClean="0"/>
              <a:t>Be </a:t>
            </a:r>
            <a:r>
              <a:rPr lang="en-US" dirty="0"/>
              <a:t>late to </a:t>
            </a:r>
            <a:r>
              <a:rPr lang="en-US" dirty="0" smtClean="0"/>
              <a:t>school</a:t>
            </a:r>
          </a:p>
          <a:p>
            <a:r>
              <a:rPr lang="en-US" dirty="0" smtClean="0"/>
              <a:t>Have </a:t>
            </a:r>
            <a:r>
              <a:rPr lang="en-US" dirty="0"/>
              <a:t>unexplained </a:t>
            </a:r>
            <a:r>
              <a:rPr lang="en-US" dirty="0" smtClean="0"/>
              <a:t>bruises</a:t>
            </a:r>
            <a:endParaRPr lang="en-US" dirty="0"/>
          </a:p>
          <a:p>
            <a:r>
              <a:rPr lang="en-US" dirty="0"/>
              <a:t>Know too much about </a:t>
            </a:r>
            <a:r>
              <a:rPr lang="en-US" dirty="0" smtClean="0"/>
              <a:t>drinking</a:t>
            </a:r>
          </a:p>
          <a:p>
            <a:r>
              <a:rPr lang="en-US" dirty="0" smtClean="0"/>
              <a:t>Appear </a:t>
            </a:r>
            <a:r>
              <a:rPr lang="en-US" dirty="0"/>
              <a:t>withdrawn/depressed</a:t>
            </a:r>
          </a:p>
          <a:p>
            <a:r>
              <a:rPr lang="en-US" dirty="0"/>
              <a:t>Display behavioral </a:t>
            </a:r>
            <a:r>
              <a:rPr lang="en-US" dirty="0" smtClean="0"/>
              <a:t>problems</a:t>
            </a:r>
            <a:endParaRPr lang="en-US" dirty="0"/>
          </a:p>
          <a:p>
            <a:r>
              <a:rPr lang="en-US" dirty="0"/>
              <a:t>Be frequently </a:t>
            </a:r>
            <a:r>
              <a:rPr lang="en-US" dirty="0" smtClean="0"/>
              <a:t>absent</a:t>
            </a:r>
          </a:p>
          <a:p>
            <a:r>
              <a:rPr lang="en-US" dirty="0" smtClean="0"/>
              <a:t>Complain </a:t>
            </a:r>
            <a:r>
              <a:rPr lang="en-US" dirty="0"/>
              <a:t>of </a:t>
            </a:r>
            <a:r>
              <a:rPr lang="en-US" dirty="0" smtClean="0"/>
              <a:t>stomachaches</a:t>
            </a:r>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334203" y="1273986"/>
            <a:ext cx="1046221" cy="4119494"/>
          </a:xfrm>
          <a:prstGeom prst="rect">
            <a:avLst/>
          </a:prstGeom>
        </p:spPr>
      </p:pic>
      <p:sp>
        <p:nvSpPr>
          <p:cNvPr id="5" name="Slide Number Placeholder 6"/>
          <p:cNvSpPr txBox="1">
            <a:spLocks noChangeArrowheads="1"/>
          </p:cNvSpPr>
          <p:nvPr/>
        </p:nvSpPr>
        <p:spPr>
          <a:xfrm>
            <a:off x="1079112" y="6400800"/>
            <a:ext cx="2737108"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smtClean="0"/>
              <a:t>Pre-Service Curriculum Module 6.6.21</a:t>
            </a:r>
            <a:endParaRPr lang="en-US" dirty="0"/>
          </a:p>
        </p:txBody>
      </p:sp>
    </p:spTree>
    <p:extLst>
      <p:ext uri="{BB962C8B-B14F-4D97-AF65-F5344CB8AC3E}">
        <p14:creationId xmlns:p14="http://schemas.microsoft.com/office/powerpoint/2010/main" val="216829953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54321" y="393005"/>
            <a:ext cx="6432479" cy="1143000"/>
          </a:xfrm>
        </p:spPr>
        <p:txBody>
          <a:bodyPr/>
          <a:lstStyle/>
          <a:p>
            <a:pPr algn="r"/>
            <a:r>
              <a:rPr lang="en-US" dirty="0" smtClean="0"/>
              <a:t>Family Disease</a:t>
            </a:r>
            <a:endParaRPr lang="en-US" dirty="0"/>
          </a:p>
        </p:txBody>
      </p:sp>
      <p:sp>
        <p:nvSpPr>
          <p:cNvPr id="3" name="Content Placeholder 2"/>
          <p:cNvSpPr>
            <a:spLocks noGrp="1"/>
          </p:cNvSpPr>
          <p:nvPr>
            <p:ph idx="1"/>
          </p:nvPr>
        </p:nvSpPr>
        <p:spPr>
          <a:xfrm>
            <a:off x="1604536" y="2483287"/>
            <a:ext cx="6636787" cy="3776836"/>
          </a:xfrm>
        </p:spPr>
        <p:txBody>
          <a:bodyPr>
            <a:normAutofit lnSpcReduction="10000"/>
          </a:bodyPr>
          <a:lstStyle/>
          <a:p>
            <a:r>
              <a:rPr lang="en-US" dirty="0" smtClean="0"/>
              <a:t>a </a:t>
            </a:r>
            <a:r>
              <a:rPr lang="en-US" dirty="0"/>
              <a:t>constant </a:t>
            </a:r>
            <a:r>
              <a:rPr lang="en-US" dirty="0" smtClean="0"/>
              <a:t>strain</a:t>
            </a:r>
          </a:p>
          <a:p>
            <a:r>
              <a:rPr lang="en-US" dirty="0" smtClean="0"/>
              <a:t>unemployment</a:t>
            </a:r>
            <a:endParaRPr lang="en-US" dirty="0"/>
          </a:p>
          <a:p>
            <a:r>
              <a:rPr lang="en-US" dirty="0" smtClean="0"/>
              <a:t>increasing </a:t>
            </a:r>
            <a:r>
              <a:rPr lang="en-US" dirty="0"/>
              <a:t>stress </a:t>
            </a:r>
            <a:r>
              <a:rPr lang="en-US" dirty="0" smtClean="0"/>
              <a:t>levels </a:t>
            </a:r>
          </a:p>
          <a:p>
            <a:r>
              <a:rPr lang="en-US" dirty="0" smtClean="0"/>
              <a:t>arguing </a:t>
            </a:r>
            <a:r>
              <a:rPr lang="en-US" dirty="0"/>
              <a:t>and </a:t>
            </a:r>
            <a:r>
              <a:rPr lang="en-US" dirty="0" smtClean="0"/>
              <a:t>hostility</a:t>
            </a:r>
          </a:p>
          <a:p>
            <a:r>
              <a:rPr lang="en-US" dirty="0" smtClean="0"/>
              <a:t>overall </a:t>
            </a:r>
            <a:r>
              <a:rPr lang="en-US" dirty="0"/>
              <a:t>chaos </a:t>
            </a:r>
            <a:endParaRPr lang="en-US" dirty="0" smtClean="0"/>
          </a:p>
          <a:p>
            <a:r>
              <a:rPr lang="en-US" dirty="0" smtClean="0"/>
              <a:t>anxiety</a:t>
            </a:r>
            <a:r>
              <a:rPr lang="en-US" dirty="0"/>
              <a:t>, confusion, and conflict </a:t>
            </a:r>
            <a:r>
              <a:rPr lang="en-US" dirty="0" smtClean="0"/>
              <a:t>among the children</a:t>
            </a:r>
            <a:endParaRPr lang="en-US" dirty="0"/>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604536" y="393005"/>
            <a:ext cx="3443332" cy="1851747"/>
          </a:xfrm>
          <a:prstGeom prst="rect">
            <a:avLst/>
          </a:prstGeom>
        </p:spPr>
      </p:pic>
      <p:sp>
        <p:nvSpPr>
          <p:cNvPr id="5" name="Slide Number Placeholder 6"/>
          <p:cNvSpPr txBox="1">
            <a:spLocks noChangeArrowheads="1"/>
          </p:cNvSpPr>
          <p:nvPr/>
        </p:nvSpPr>
        <p:spPr>
          <a:xfrm>
            <a:off x="1079112" y="6400800"/>
            <a:ext cx="2737108"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smtClean="0"/>
              <a:t>Pre-Service Curriculum Module 6.6.22</a:t>
            </a:r>
            <a:endParaRPr lang="en-US" dirty="0"/>
          </a:p>
        </p:txBody>
      </p:sp>
    </p:spTree>
    <p:extLst>
      <p:ext uri="{BB962C8B-B14F-4D97-AF65-F5344CB8AC3E}">
        <p14:creationId xmlns:p14="http://schemas.microsoft.com/office/powerpoint/2010/main" val="371375141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dirty="0"/>
              <a:t>Reassignment of </a:t>
            </a:r>
            <a:r>
              <a:rPr lang="en-US" sz="3600" dirty="0" smtClean="0"/>
              <a:t>Roles and Responsibilities</a:t>
            </a:r>
            <a:r>
              <a:rPr lang="en-US" dirty="0"/>
              <a:t/>
            </a:r>
            <a:br>
              <a:rPr lang="en-US" dirty="0"/>
            </a:br>
            <a:endParaRPr lang="en-US" dirty="0"/>
          </a:p>
        </p:txBody>
      </p:sp>
      <p:graphicFrame>
        <p:nvGraphicFramePr>
          <p:cNvPr id="4" name="Diagram 3"/>
          <p:cNvGraphicFramePr/>
          <p:nvPr>
            <p:extLst>
              <p:ext uri="{D42A27DB-BD31-4B8C-83A1-F6EECF244321}">
                <p14:modId xmlns:p14="http://schemas.microsoft.com/office/powerpoint/2010/main" val="507974385"/>
              </p:ext>
            </p:extLst>
          </p:nvPr>
        </p:nvGraphicFramePr>
        <p:xfrm>
          <a:off x="1604536" y="1634778"/>
          <a:ext cx="695331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Slide Number Placeholder 6"/>
          <p:cNvSpPr txBox="1">
            <a:spLocks noChangeArrowheads="1"/>
          </p:cNvSpPr>
          <p:nvPr/>
        </p:nvSpPr>
        <p:spPr>
          <a:xfrm>
            <a:off x="1079112" y="6400800"/>
            <a:ext cx="2737108"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smtClean="0"/>
              <a:t>Pre-Service Curriculum Module 6.6.23</a:t>
            </a:r>
            <a:endParaRPr lang="en-US" dirty="0"/>
          </a:p>
        </p:txBody>
      </p:sp>
    </p:spTree>
    <p:extLst>
      <p:ext uri="{BB962C8B-B14F-4D97-AF65-F5344CB8AC3E}">
        <p14:creationId xmlns:p14="http://schemas.microsoft.com/office/powerpoint/2010/main" val="260080791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7600" y="491778"/>
            <a:ext cx="7955280" cy="1143000"/>
          </a:xfrm>
        </p:spPr>
        <p:txBody>
          <a:bodyPr>
            <a:normAutofit/>
          </a:bodyPr>
          <a:lstStyle/>
          <a:p>
            <a:r>
              <a:rPr lang="en-US" dirty="0" smtClean="0"/>
              <a:t>Learning Objectives</a:t>
            </a:r>
            <a:endParaRPr lang="en-US" dirty="0"/>
          </a:p>
        </p:txBody>
      </p:sp>
      <p:pic>
        <p:nvPicPr>
          <p:cNvPr id="4" name="Picture 3"/>
          <p:cNvPicPr>
            <a:picLocks noChangeAspect="1"/>
          </p:cNvPicPr>
          <p:nvPr/>
        </p:nvPicPr>
        <p:blipFill>
          <a:blip r:embed="rId3"/>
          <a:srcRect/>
          <a:stretch>
            <a:fillRect/>
          </a:stretch>
        </p:blipFill>
        <p:spPr bwMode="auto">
          <a:xfrm>
            <a:off x="3248579" y="1826733"/>
            <a:ext cx="4640262" cy="3735388"/>
          </a:xfrm>
          <a:prstGeom prst="rect">
            <a:avLst/>
          </a:prstGeom>
          <a:noFill/>
          <a:ln w="9525">
            <a:noFill/>
            <a:miter lim="800000"/>
            <a:headEnd/>
            <a:tailEnd/>
          </a:ln>
        </p:spPr>
      </p:pic>
      <p:sp>
        <p:nvSpPr>
          <p:cNvPr id="5" name="Slide Number Placeholder 6"/>
          <p:cNvSpPr txBox="1">
            <a:spLocks noChangeArrowheads="1"/>
          </p:cNvSpPr>
          <p:nvPr/>
        </p:nvSpPr>
        <p:spPr>
          <a:xfrm>
            <a:off x="1079112" y="6400800"/>
            <a:ext cx="2737108"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smtClean="0"/>
              <a:t>Pre-Service Curriculum Module 6.2.2</a:t>
            </a:r>
            <a:endParaRPr lang="en-US" dirty="0"/>
          </a:p>
        </p:txBody>
      </p:sp>
    </p:spTree>
    <p:extLst>
      <p:ext uri="{BB962C8B-B14F-4D97-AF65-F5344CB8AC3E}">
        <p14:creationId xmlns:p14="http://schemas.microsoft.com/office/powerpoint/2010/main" val="98567602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b="1" dirty="0" smtClean="0"/>
              <a:t>Family </a:t>
            </a:r>
            <a:r>
              <a:rPr lang="en-US" sz="3600" b="1" dirty="0"/>
              <a:t>Roles in </a:t>
            </a:r>
            <a:r>
              <a:rPr lang="en-US" sz="3600" b="1" dirty="0" smtClean="0"/>
              <a:t>Substance Abusing</a:t>
            </a:r>
            <a:r>
              <a:rPr lang="en-US" sz="3600" dirty="0" smtClean="0"/>
              <a:t> </a:t>
            </a:r>
            <a:r>
              <a:rPr lang="en-US" sz="3600" b="1" dirty="0" smtClean="0"/>
              <a:t>Families</a:t>
            </a:r>
            <a:r>
              <a:rPr lang="en-US" dirty="0"/>
              <a:t/>
            </a:r>
            <a:br>
              <a:rPr lang="en-US" dirty="0"/>
            </a:br>
            <a:endParaRPr lang="en-US" dirty="0"/>
          </a:p>
        </p:txBody>
      </p:sp>
      <p:sp>
        <p:nvSpPr>
          <p:cNvPr id="3" name="Content Placeholder 2"/>
          <p:cNvSpPr>
            <a:spLocks noGrp="1"/>
          </p:cNvSpPr>
          <p:nvPr>
            <p:ph idx="1"/>
          </p:nvPr>
        </p:nvSpPr>
        <p:spPr/>
        <p:txBody>
          <a:bodyPr>
            <a:normAutofit/>
          </a:bodyPr>
          <a:lstStyle/>
          <a:p>
            <a:r>
              <a:rPr lang="en-US" dirty="0" smtClean="0"/>
              <a:t>Rescuer/Enabler</a:t>
            </a:r>
          </a:p>
          <a:p>
            <a:r>
              <a:rPr lang="en-US" dirty="0" smtClean="0"/>
              <a:t>Hero/Caretaker</a:t>
            </a:r>
          </a:p>
          <a:p>
            <a:r>
              <a:rPr lang="en-US" dirty="0" smtClean="0"/>
              <a:t>Adjuster/Lost Child </a:t>
            </a:r>
          </a:p>
          <a:p>
            <a:r>
              <a:rPr lang="en-US" dirty="0" smtClean="0"/>
              <a:t>Scapegoat/Rebel</a:t>
            </a:r>
            <a:endParaRPr lang="en-US" dirty="0"/>
          </a:p>
          <a:p>
            <a:r>
              <a:rPr lang="en-US" dirty="0" smtClean="0"/>
              <a:t>Mascots/Pleasers</a:t>
            </a:r>
            <a:endParaRPr lang="en-US" dirty="0"/>
          </a:p>
        </p:txBody>
      </p:sp>
      <p:pic>
        <p:nvPicPr>
          <p:cNvPr id="4" name="Picture 3"/>
          <p:cNvPicPr>
            <a:picLocks noChangeAspect="1"/>
          </p:cNvPicPr>
          <p:nvPr/>
        </p:nvPicPr>
        <p:blipFill>
          <a:blip r:embed="rId3" cstate="screen"/>
          <a:stretch>
            <a:fillRect/>
          </a:stretch>
        </p:blipFill>
        <p:spPr>
          <a:xfrm>
            <a:off x="5874727" y="2851992"/>
            <a:ext cx="1943100" cy="2362200"/>
          </a:xfrm>
          <a:prstGeom prst="rect">
            <a:avLst/>
          </a:prstGeom>
        </p:spPr>
      </p:pic>
      <p:sp>
        <p:nvSpPr>
          <p:cNvPr id="5" name="Slide Number Placeholder 6"/>
          <p:cNvSpPr txBox="1">
            <a:spLocks noChangeArrowheads="1"/>
          </p:cNvSpPr>
          <p:nvPr/>
        </p:nvSpPr>
        <p:spPr>
          <a:xfrm>
            <a:off x="1079112" y="6400800"/>
            <a:ext cx="2737108"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smtClean="0"/>
              <a:t>Pre-Service Curriculum Module 6.6.24</a:t>
            </a:r>
            <a:endParaRPr lang="en-US" dirty="0"/>
          </a:p>
        </p:txBody>
      </p:sp>
    </p:spTree>
    <p:extLst>
      <p:ext uri="{BB962C8B-B14F-4D97-AF65-F5344CB8AC3E}">
        <p14:creationId xmlns:p14="http://schemas.microsoft.com/office/powerpoint/2010/main" val="350998901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03768" y="824459"/>
            <a:ext cx="7940232" cy="1304143"/>
          </a:xfrm>
        </p:spPr>
        <p:txBody>
          <a:bodyPr>
            <a:normAutofit/>
          </a:bodyPr>
          <a:lstStyle/>
          <a:p>
            <a:r>
              <a:rPr lang="en-US" dirty="0" smtClean="0"/>
              <a:t>Activity</a:t>
            </a:r>
            <a:br>
              <a:rPr lang="en-US" dirty="0" smtClean="0"/>
            </a:br>
            <a:endParaRPr lang="en-US" sz="3100" dirty="0"/>
          </a:p>
        </p:txBody>
      </p:sp>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50693" y="2485014"/>
            <a:ext cx="3789948" cy="3789948"/>
          </a:xfrm>
          <a:prstGeom prst="rect">
            <a:avLst/>
          </a:prstGeom>
        </p:spPr>
      </p:pic>
      <p:sp>
        <p:nvSpPr>
          <p:cNvPr id="4" name="TextBox 3"/>
          <p:cNvSpPr txBox="1"/>
          <p:nvPr/>
        </p:nvSpPr>
        <p:spPr>
          <a:xfrm>
            <a:off x="1866900" y="2115682"/>
            <a:ext cx="7277100" cy="369332"/>
          </a:xfrm>
          <a:prstGeom prst="rect">
            <a:avLst/>
          </a:prstGeom>
          <a:noFill/>
        </p:spPr>
        <p:txBody>
          <a:bodyPr wrap="square" rtlCol="0">
            <a:spAutoFit/>
          </a:bodyPr>
          <a:lstStyle/>
          <a:p>
            <a:endParaRPr lang="en-US" dirty="0"/>
          </a:p>
        </p:txBody>
      </p:sp>
      <p:sp>
        <p:nvSpPr>
          <p:cNvPr id="5" name="TextBox 4"/>
          <p:cNvSpPr txBox="1"/>
          <p:nvPr/>
        </p:nvSpPr>
        <p:spPr>
          <a:xfrm>
            <a:off x="1866900" y="1473199"/>
            <a:ext cx="6362700" cy="584775"/>
          </a:xfrm>
          <a:prstGeom prst="rect">
            <a:avLst/>
          </a:prstGeom>
          <a:noFill/>
        </p:spPr>
        <p:txBody>
          <a:bodyPr wrap="square" rtlCol="0">
            <a:spAutoFit/>
          </a:bodyPr>
          <a:lstStyle/>
          <a:p>
            <a:pPr algn="ctr"/>
            <a:r>
              <a:rPr lang="en-US" sz="3200" dirty="0" smtClean="0">
                <a:solidFill>
                  <a:srgbClr val="56944F"/>
                </a:solidFill>
                <a:latin typeface="Calibri" pitchFamily="34" charset="0"/>
              </a:rPr>
              <a:t>Family  Sculpture</a:t>
            </a:r>
            <a:endParaRPr lang="en-US" sz="3200" dirty="0">
              <a:latin typeface="Calibri" pitchFamily="34" charset="0"/>
            </a:endParaRPr>
          </a:p>
        </p:txBody>
      </p:sp>
      <p:sp>
        <p:nvSpPr>
          <p:cNvPr id="6" name="Slide Number Placeholder 6"/>
          <p:cNvSpPr txBox="1">
            <a:spLocks noChangeArrowheads="1"/>
          </p:cNvSpPr>
          <p:nvPr/>
        </p:nvSpPr>
        <p:spPr>
          <a:xfrm>
            <a:off x="1079112" y="6400800"/>
            <a:ext cx="2737108"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smtClean="0"/>
              <a:t>Pre-Service Curriculum Module 6.6.25</a:t>
            </a:r>
            <a:endParaRPr lang="en-US" dirty="0"/>
          </a:p>
        </p:txBody>
      </p:sp>
    </p:spTree>
    <p:extLst>
      <p:ext uri="{BB962C8B-B14F-4D97-AF65-F5344CB8AC3E}">
        <p14:creationId xmlns:p14="http://schemas.microsoft.com/office/powerpoint/2010/main" val="343124615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6"/>
          <p:cNvSpPr txBox="1">
            <a:spLocks noChangeArrowheads="1"/>
          </p:cNvSpPr>
          <p:nvPr/>
        </p:nvSpPr>
        <p:spPr>
          <a:xfrm>
            <a:off x="1079112" y="6400800"/>
            <a:ext cx="2737108"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smtClean="0"/>
              <a:t>Pre-Service Curriculum Module 6.6.26</a:t>
            </a:r>
            <a:endParaRPr lang="en-US" dirty="0"/>
          </a:p>
        </p:txBody>
      </p:sp>
      <p:sp>
        <p:nvSpPr>
          <p:cNvPr id="6" name="Title 1"/>
          <p:cNvSpPr txBox="1">
            <a:spLocks/>
          </p:cNvSpPr>
          <p:nvPr/>
        </p:nvSpPr>
        <p:spPr>
          <a:xfrm>
            <a:off x="1604536" y="491778"/>
            <a:ext cx="7082263"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3200" b="1" kern="1200">
                <a:solidFill>
                  <a:srgbClr val="1B5FAA"/>
                </a:solidFill>
                <a:latin typeface="Arial Black"/>
                <a:ea typeface="+mj-ea"/>
                <a:cs typeface="+mj-cs"/>
              </a:defRPr>
            </a:lvl1pPr>
          </a:lstStyle>
          <a:p>
            <a:pPr algn="l"/>
            <a:r>
              <a:rPr lang="en-US" smtClean="0"/>
              <a:t>Triggers</a:t>
            </a:r>
            <a:endParaRPr lang="en-US" dirty="0"/>
          </a:p>
        </p:txBody>
      </p:sp>
      <p:sp>
        <p:nvSpPr>
          <p:cNvPr id="7" name="Content Placeholder 2"/>
          <p:cNvSpPr txBox="1">
            <a:spLocks/>
          </p:cNvSpPr>
          <p:nvPr/>
        </p:nvSpPr>
        <p:spPr>
          <a:xfrm>
            <a:off x="1604536" y="1850241"/>
            <a:ext cx="7082264" cy="4365702"/>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rgbClr val="56944F"/>
                </a:solidFill>
                <a:latin typeface="Calibri"/>
                <a:ea typeface="+mn-ea"/>
                <a:cs typeface="+mn-cs"/>
              </a:defRPr>
            </a:lvl1pPr>
            <a:lvl2pPr marL="742950" indent="-285750" algn="l" defTabSz="457200" rtl="0" eaLnBrk="1" latinLnBrk="0" hangingPunct="1">
              <a:spcBef>
                <a:spcPct val="20000"/>
              </a:spcBef>
              <a:buFont typeface="Arial"/>
              <a:buChar char="–"/>
              <a:defRPr sz="2800" kern="1200">
                <a:solidFill>
                  <a:srgbClr val="56944F"/>
                </a:solidFill>
                <a:latin typeface="Calibri"/>
                <a:ea typeface="+mn-ea"/>
                <a:cs typeface="+mn-cs"/>
              </a:defRPr>
            </a:lvl2pPr>
            <a:lvl3pPr marL="1143000" indent="-228600" algn="l" defTabSz="457200" rtl="0" eaLnBrk="1" latinLnBrk="0" hangingPunct="1">
              <a:spcBef>
                <a:spcPct val="20000"/>
              </a:spcBef>
              <a:buFont typeface="Arial"/>
              <a:buChar char="•"/>
              <a:defRPr sz="2400" kern="1200">
                <a:solidFill>
                  <a:srgbClr val="56944F"/>
                </a:solidFill>
                <a:latin typeface="Calibri"/>
                <a:ea typeface="+mn-ea"/>
                <a:cs typeface="+mn-cs"/>
              </a:defRPr>
            </a:lvl3pPr>
            <a:lvl4pPr marL="1600200" indent="-228600" algn="l" defTabSz="457200" rtl="0" eaLnBrk="1" latinLnBrk="0" hangingPunct="1">
              <a:spcBef>
                <a:spcPct val="20000"/>
              </a:spcBef>
              <a:buFont typeface="Arial"/>
              <a:buChar char="–"/>
              <a:defRPr sz="2000" kern="1200">
                <a:solidFill>
                  <a:srgbClr val="56944F"/>
                </a:solidFill>
                <a:latin typeface="Calibri"/>
                <a:ea typeface="+mn-ea"/>
                <a:cs typeface="+mn-cs"/>
              </a:defRPr>
            </a:lvl4pPr>
            <a:lvl5pPr marL="2057400" indent="-228600" algn="l" defTabSz="457200" rtl="0" eaLnBrk="1" latinLnBrk="0" hangingPunct="1">
              <a:spcBef>
                <a:spcPct val="20000"/>
              </a:spcBef>
              <a:buFont typeface="Arial"/>
              <a:buChar char="»"/>
              <a:defRPr sz="2000" kern="1200">
                <a:solidFill>
                  <a:srgbClr val="56944F"/>
                </a:solidFill>
                <a:latin typeface="Calibri"/>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smtClean="0"/>
              <a:t>Colic/ Crying</a:t>
            </a:r>
          </a:p>
          <a:p>
            <a:r>
              <a:rPr lang="en-US" dirty="0" smtClean="0"/>
              <a:t>Awakening at night</a:t>
            </a:r>
          </a:p>
          <a:p>
            <a:r>
              <a:rPr lang="en-US" dirty="0" smtClean="0"/>
              <a:t>Separation anxiety</a:t>
            </a:r>
          </a:p>
          <a:p>
            <a:r>
              <a:rPr lang="en-US" dirty="0" smtClean="0"/>
              <a:t>Exploratory behavior</a:t>
            </a:r>
          </a:p>
          <a:p>
            <a:r>
              <a:rPr lang="en-US" dirty="0" smtClean="0"/>
              <a:t>Negativism</a:t>
            </a:r>
          </a:p>
          <a:p>
            <a:r>
              <a:rPr lang="en-US" dirty="0" smtClean="0"/>
              <a:t>Poor appetite</a:t>
            </a:r>
          </a:p>
          <a:p>
            <a:r>
              <a:rPr lang="en-US" dirty="0" smtClean="0"/>
              <a:t>Toilet-training resistance</a:t>
            </a:r>
            <a:endParaRPr lang="en-US" dirty="0"/>
          </a:p>
        </p:txBody>
      </p:sp>
      <p:pic>
        <p:nvPicPr>
          <p:cNvPr id="8" name="Picture 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775195" y="369632"/>
            <a:ext cx="2140204" cy="1988254"/>
          </a:xfrm>
          <a:prstGeom prst="rect">
            <a:avLst/>
          </a:prstGeom>
        </p:spPr>
      </p:pic>
      <p:sp>
        <p:nvSpPr>
          <p:cNvPr id="9" name="Rectangle 8"/>
          <p:cNvSpPr/>
          <p:nvPr/>
        </p:nvSpPr>
        <p:spPr>
          <a:xfrm rot="2510345">
            <a:off x="4124879" y="2506940"/>
            <a:ext cx="5061835" cy="92333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5400" b="1" cap="none" spc="0" dirty="0" smtClean="0">
                <a:ln/>
                <a:solidFill>
                  <a:srgbClr val="C00000"/>
                </a:solidFill>
                <a:effectLst/>
              </a:rPr>
              <a:t>Typical Kid Stuff!</a:t>
            </a:r>
            <a:endParaRPr lang="en-US" sz="5400" b="1" cap="none" spc="0" dirty="0">
              <a:ln/>
              <a:solidFill>
                <a:srgbClr val="C00000"/>
              </a:solidFill>
              <a:effectLst/>
            </a:endParaRPr>
          </a:p>
        </p:txBody>
      </p:sp>
    </p:spTree>
    <p:extLst>
      <p:ext uri="{BB962C8B-B14F-4D97-AF65-F5344CB8AC3E}">
        <p14:creationId xmlns:p14="http://schemas.microsoft.com/office/powerpoint/2010/main" val="52414330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6"/>
          <p:cNvSpPr txBox="1">
            <a:spLocks noChangeArrowheads="1"/>
          </p:cNvSpPr>
          <p:nvPr/>
        </p:nvSpPr>
        <p:spPr>
          <a:xfrm>
            <a:off x="1079112" y="6400800"/>
            <a:ext cx="2737108"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smtClean="0"/>
              <a:t>Pre-Service Curriculum Module 6.6.27</a:t>
            </a:r>
            <a:endParaRPr lang="en-US" dirty="0"/>
          </a:p>
        </p:txBody>
      </p:sp>
      <p:sp>
        <p:nvSpPr>
          <p:cNvPr id="6" name="Title 1"/>
          <p:cNvSpPr txBox="1">
            <a:spLocks/>
          </p:cNvSpPr>
          <p:nvPr/>
        </p:nvSpPr>
        <p:spPr>
          <a:xfrm>
            <a:off x="1604536" y="491778"/>
            <a:ext cx="7082263"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3200" b="1" kern="1200">
                <a:solidFill>
                  <a:srgbClr val="1B5FAA"/>
                </a:solidFill>
                <a:latin typeface="Arial Black"/>
                <a:ea typeface="+mj-ea"/>
                <a:cs typeface="+mj-cs"/>
              </a:defRPr>
            </a:lvl1pPr>
          </a:lstStyle>
          <a:p>
            <a:r>
              <a:rPr lang="en-US" dirty="0" smtClean="0"/>
              <a:t>Breastfeeding Death</a:t>
            </a:r>
            <a:endParaRPr lang="en-US" dirty="0"/>
          </a:p>
        </p:txBody>
      </p:sp>
      <p:sp>
        <p:nvSpPr>
          <p:cNvPr id="7" name="Content Placeholder 2"/>
          <p:cNvSpPr txBox="1">
            <a:spLocks/>
          </p:cNvSpPr>
          <p:nvPr/>
        </p:nvSpPr>
        <p:spPr>
          <a:xfrm>
            <a:off x="5124893" y="1683488"/>
            <a:ext cx="3561906" cy="3887972"/>
          </a:xfrm>
          <a:prstGeom prst="rect">
            <a:avLst/>
          </a:prstGeom>
        </p:spPr>
        <p:txBody>
          <a:bodyPr>
            <a:normAutofit fontScale="85000" lnSpcReduction="20000"/>
          </a:bodyPr>
          <a:lstStyle>
            <a:lvl1pPr marL="342900" indent="-342900" algn="l" defTabSz="457200" rtl="0" eaLnBrk="1" latinLnBrk="0" hangingPunct="1">
              <a:spcBef>
                <a:spcPct val="20000"/>
              </a:spcBef>
              <a:buFont typeface="Arial"/>
              <a:buChar char="•"/>
              <a:defRPr sz="3200" kern="1200">
                <a:solidFill>
                  <a:srgbClr val="56944F"/>
                </a:solidFill>
                <a:latin typeface="Calibri"/>
                <a:ea typeface="+mn-ea"/>
                <a:cs typeface="+mn-cs"/>
              </a:defRPr>
            </a:lvl1pPr>
            <a:lvl2pPr marL="742950" indent="-285750" algn="l" defTabSz="457200" rtl="0" eaLnBrk="1" latinLnBrk="0" hangingPunct="1">
              <a:spcBef>
                <a:spcPct val="20000"/>
              </a:spcBef>
              <a:buFont typeface="Arial"/>
              <a:buChar char="–"/>
              <a:defRPr sz="2800" kern="1200">
                <a:solidFill>
                  <a:srgbClr val="56944F"/>
                </a:solidFill>
                <a:latin typeface="Calibri"/>
                <a:ea typeface="+mn-ea"/>
                <a:cs typeface="+mn-cs"/>
              </a:defRPr>
            </a:lvl2pPr>
            <a:lvl3pPr marL="1143000" indent="-228600" algn="l" defTabSz="457200" rtl="0" eaLnBrk="1" latinLnBrk="0" hangingPunct="1">
              <a:spcBef>
                <a:spcPct val="20000"/>
              </a:spcBef>
              <a:buFont typeface="Arial"/>
              <a:buChar char="•"/>
              <a:defRPr sz="2400" kern="1200">
                <a:solidFill>
                  <a:srgbClr val="56944F"/>
                </a:solidFill>
                <a:latin typeface="Calibri"/>
                <a:ea typeface="+mn-ea"/>
                <a:cs typeface="+mn-cs"/>
              </a:defRPr>
            </a:lvl3pPr>
            <a:lvl4pPr marL="1600200" indent="-228600" algn="l" defTabSz="457200" rtl="0" eaLnBrk="1" latinLnBrk="0" hangingPunct="1">
              <a:spcBef>
                <a:spcPct val="20000"/>
              </a:spcBef>
              <a:buFont typeface="Arial"/>
              <a:buChar char="–"/>
              <a:defRPr sz="2000" kern="1200">
                <a:solidFill>
                  <a:srgbClr val="56944F"/>
                </a:solidFill>
                <a:latin typeface="Calibri"/>
                <a:ea typeface="+mn-ea"/>
                <a:cs typeface="+mn-cs"/>
              </a:defRPr>
            </a:lvl4pPr>
            <a:lvl5pPr marL="2057400" indent="-228600" algn="l" defTabSz="457200" rtl="0" eaLnBrk="1" latinLnBrk="0" hangingPunct="1">
              <a:spcBef>
                <a:spcPct val="20000"/>
              </a:spcBef>
              <a:buFont typeface="Arial"/>
              <a:buChar char="»"/>
              <a:defRPr sz="2000" kern="1200">
                <a:solidFill>
                  <a:srgbClr val="56944F"/>
                </a:solidFill>
                <a:latin typeface="Calibri"/>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dirty="0" smtClean="0"/>
              <a:t>April 4, 2014 - Stephanie Greene. Greene, 39, faces 20 years to life in prison when she is sentenced for killing her 6-week-old daughter with what prosecutors say was an overdose of morphine delivered through her breast milk.</a:t>
            </a:r>
            <a:endParaRPr lang="en-US" dirty="0"/>
          </a:p>
        </p:txBody>
      </p:sp>
      <p:pic>
        <p:nvPicPr>
          <p:cNvPr id="8" name="Picture 7"/>
          <p:cNvPicPr>
            <a:picLocks noChangeAspect="1"/>
          </p:cNvPicPr>
          <p:nvPr/>
        </p:nvPicPr>
        <p:blipFill>
          <a:blip r:embed="rId2"/>
          <a:stretch>
            <a:fillRect/>
          </a:stretch>
        </p:blipFill>
        <p:spPr>
          <a:xfrm>
            <a:off x="1604536" y="1683488"/>
            <a:ext cx="3058518" cy="371962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76850719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6"/>
          <p:cNvSpPr txBox="1">
            <a:spLocks noChangeArrowheads="1"/>
          </p:cNvSpPr>
          <p:nvPr/>
        </p:nvSpPr>
        <p:spPr>
          <a:xfrm>
            <a:off x="1079112" y="6400800"/>
            <a:ext cx="2737108"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smtClean="0"/>
              <a:t>Pre-Service Curriculum Module 6.6.28</a:t>
            </a:r>
            <a:endParaRPr lang="en-US" dirty="0"/>
          </a:p>
        </p:txBody>
      </p:sp>
      <p:sp>
        <p:nvSpPr>
          <p:cNvPr id="6" name="Title 1"/>
          <p:cNvSpPr txBox="1">
            <a:spLocks/>
          </p:cNvSpPr>
          <p:nvPr/>
        </p:nvSpPr>
        <p:spPr>
          <a:xfrm>
            <a:off x="4742121" y="1244392"/>
            <a:ext cx="3944678" cy="4739441"/>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3200" b="1" kern="1200">
                <a:solidFill>
                  <a:srgbClr val="1B5FAA"/>
                </a:solidFill>
                <a:latin typeface="Arial Black"/>
                <a:ea typeface="+mj-ea"/>
                <a:cs typeface="+mj-cs"/>
              </a:defRPr>
            </a:lvl1pPr>
          </a:lstStyle>
          <a:p>
            <a:r>
              <a:rPr lang="en-US" dirty="0" smtClean="0"/>
              <a:t>Child has consumed drugs or alcohol due to the caregiver(s) actions or neglect.</a:t>
            </a:r>
            <a:endParaRPr lang="en-US" dirty="0"/>
          </a:p>
        </p:txBody>
      </p:sp>
      <p:pic>
        <p:nvPicPr>
          <p:cNvPr id="7" name="Picture 6"/>
          <p:cNvPicPr>
            <a:picLocks noChangeAspect="1"/>
          </p:cNvPicPr>
          <p:nvPr/>
        </p:nvPicPr>
        <p:blipFill>
          <a:blip r:embed="rId2"/>
          <a:stretch>
            <a:fillRect/>
          </a:stretch>
        </p:blipFill>
        <p:spPr>
          <a:xfrm>
            <a:off x="1573619" y="819090"/>
            <a:ext cx="2725811" cy="4948575"/>
          </a:xfrm>
          <a:prstGeom prst="roundRect">
            <a:avLst>
              <a:gd name="adj" fmla="val 8594"/>
            </a:avLst>
          </a:prstGeom>
          <a:solidFill>
            <a:srgbClr val="FFFFFF">
              <a:shade val="85000"/>
            </a:srgbClr>
          </a:solidFill>
          <a:ln>
            <a:noFill/>
          </a:ln>
          <a:effectLst/>
        </p:spPr>
      </p:pic>
    </p:spTree>
    <p:extLst>
      <p:ext uri="{BB962C8B-B14F-4D97-AF65-F5344CB8AC3E}">
        <p14:creationId xmlns:p14="http://schemas.microsoft.com/office/powerpoint/2010/main" val="397375755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6"/>
          <p:cNvSpPr txBox="1">
            <a:spLocks noChangeArrowheads="1"/>
          </p:cNvSpPr>
          <p:nvPr/>
        </p:nvSpPr>
        <p:spPr>
          <a:xfrm>
            <a:off x="1079112" y="6400800"/>
            <a:ext cx="2737108"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smtClean="0"/>
              <a:t>Pre-Service Curriculum Module 6.6.29</a:t>
            </a:r>
            <a:endParaRPr lang="en-US" dirty="0"/>
          </a:p>
        </p:txBody>
      </p:sp>
      <p:sp>
        <p:nvSpPr>
          <p:cNvPr id="6" name="Title 1"/>
          <p:cNvSpPr txBox="1">
            <a:spLocks/>
          </p:cNvSpPr>
          <p:nvPr/>
        </p:nvSpPr>
        <p:spPr>
          <a:xfrm>
            <a:off x="1604536" y="491778"/>
            <a:ext cx="7082263"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3200" b="1" kern="1200">
                <a:solidFill>
                  <a:srgbClr val="1B5FAA"/>
                </a:solidFill>
                <a:latin typeface="Arial Black"/>
                <a:ea typeface="+mj-ea"/>
                <a:cs typeface="+mj-cs"/>
              </a:defRPr>
            </a:lvl1pPr>
          </a:lstStyle>
          <a:p>
            <a:r>
              <a:rPr lang="en-US" smtClean="0"/>
              <a:t>Poisoning</a:t>
            </a:r>
            <a:endParaRPr lang="en-US" dirty="0"/>
          </a:p>
        </p:txBody>
      </p:sp>
      <p:sp>
        <p:nvSpPr>
          <p:cNvPr id="7" name="Content Placeholder 2"/>
          <p:cNvSpPr txBox="1">
            <a:spLocks/>
          </p:cNvSpPr>
          <p:nvPr/>
        </p:nvSpPr>
        <p:spPr>
          <a:xfrm>
            <a:off x="1328580" y="1634778"/>
            <a:ext cx="7082264" cy="1597520"/>
          </a:xfrm>
          <a:prstGeom prst="rect">
            <a:avLst/>
          </a:prstGeom>
        </p:spPr>
        <p:txBody>
          <a:bodyPr/>
          <a:lstStyle>
            <a:lvl1pPr marL="342900" indent="-342900" algn="l" defTabSz="457200" rtl="0" eaLnBrk="1" latinLnBrk="0" hangingPunct="1">
              <a:spcBef>
                <a:spcPct val="20000"/>
              </a:spcBef>
              <a:buFont typeface="Arial"/>
              <a:buChar char="•"/>
              <a:defRPr sz="3200" kern="1200">
                <a:solidFill>
                  <a:srgbClr val="56944F"/>
                </a:solidFill>
                <a:latin typeface="Calibri"/>
                <a:ea typeface="+mn-ea"/>
                <a:cs typeface="+mn-cs"/>
              </a:defRPr>
            </a:lvl1pPr>
            <a:lvl2pPr marL="742950" indent="-285750" algn="l" defTabSz="457200" rtl="0" eaLnBrk="1" latinLnBrk="0" hangingPunct="1">
              <a:spcBef>
                <a:spcPct val="20000"/>
              </a:spcBef>
              <a:buFont typeface="Arial"/>
              <a:buChar char="–"/>
              <a:defRPr sz="2800" kern="1200">
                <a:solidFill>
                  <a:srgbClr val="56944F"/>
                </a:solidFill>
                <a:latin typeface="Calibri"/>
                <a:ea typeface="+mn-ea"/>
                <a:cs typeface="+mn-cs"/>
              </a:defRPr>
            </a:lvl2pPr>
            <a:lvl3pPr marL="1143000" indent="-228600" algn="l" defTabSz="457200" rtl="0" eaLnBrk="1" latinLnBrk="0" hangingPunct="1">
              <a:spcBef>
                <a:spcPct val="20000"/>
              </a:spcBef>
              <a:buFont typeface="Arial"/>
              <a:buChar char="•"/>
              <a:defRPr sz="2400" kern="1200">
                <a:solidFill>
                  <a:srgbClr val="56944F"/>
                </a:solidFill>
                <a:latin typeface="Calibri"/>
                <a:ea typeface="+mn-ea"/>
                <a:cs typeface="+mn-cs"/>
              </a:defRPr>
            </a:lvl3pPr>
            <a:lvl4pPr marL="1600200" indent="-228600" algn="l" defTabSz="457200" rtl="0" eaLnBrk="1" latinLnBrk="0" hangingPunct="1">
              <a:spcBef>
                <a:spcPct val="20000"/>
              </a:spcBef>
              <a:buFont typeface="Arial"/>
              <a:buChar char="–"/>
              <a:defRPr sz="2000" kern="1200">
                <a:solidFill>
                  <a:srgbClr val="56944F"/>
                </a:solidFill>
                <a:latin typeface="Calibri"/>
                <a:ea typeface="+mn-ea"/>
                <a:cs typeface="+mn-cs"/>
              </a:defRPr>
            </a:lvl4pPr>
            <a:lvl5pPr marL="2057400" indent="-228600" algn="l" defTabSz="457200" rtl="0" eaLnBrk="1" latinLnBrk="0" hangingPunct="1">
              <a:spcBef>
                <a:spcPct val="20000"/>
              </a:spcBef>
              <a:buFont typeface="Arial"/>
              <a:buChar char="»"/>
              <a:defRPr sz="2000" kern="1200">
                <a:solidFill>
                  <a:srgbClr val="56944F"/>
                </a:solidFill>
                <a:latin typeface="Calibri"/>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mtClean="0"/>
              <a:t>Did the caregiver(s) give or cause a harmful substance to be given to the child?</a:t>
            </a:r>
          </a:p>
          <a:p>
            <a:endParaRPr lang="en-US" dirty="0"/>
          </a:p>
        </p:txBody>
      </p:sp>
      <p:sp>
        <p:nvSpPr>
          <p:cNvPr id="8" name="Content Placeholder 2"/>
          <p:cNvSpPr txBox="1">
            <a:spLocks/>
          </p:cNvSpPr>
          <p:nvPr/>
        </p:nvSpPr>
        <p:spPr>
          <a:xfrm>
            <a:off x="1328580" y="3543300"/>
            <a:ext cx="3243420" cy="4365702"/>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rgbClr val="56944F"/>
                </a:solidFill>
                <a:latin typeface="Calibri"/>
                <a:ea typeface="+mn-ea"/>
                <a:cs typeface="+mn-cs"/>
              </a:defRPr>
            </a:lvl1pPr>
            <a:lvl2pPr marL="742950" indent="-285750" algn="l" defTabSz="457200" rtl="0" eaLnBrk="1" latinLnBrk="0" hangingPunct="1">
              <a:spcBef>
                <a:spcPct val="20000"/>
              </a:spcBef>
              <a:buFont typeface="Arial"/>
              <a:buChar char="–"/>
              <a:defRPr sz="2800" kern="1200">
                <a:solidFill>
                  <a:srgbClr val="56944F"/>
                </a:solidFill>
                <a:latin typeface="Calibri"/>
                <a:ea typeface="+mn-ea"/>
                <a:cs typeface="+mn-cs"/>
              </a:defRPr>
            </a:lvl2pPr>
            <a:lvl3pPr marL="1143000" indent="-228600" algn="l" defTabSz="457200" rtl="0" eaLnBrk="1" latinLnBrk="0" hangingPunct="1">
              <a:spcBef>
                <a:spcPct val="20000"/>
              </a:spcBef>
              <a:buFont typeface="Arial"/>
              <a:buChar char="•"/>
              <a:defRPr sz="2400" kern="1200">
                <a:solidFill>
                  <a:srgbClr val="56944F"/>
                </a:solidFill>
                <a:latin typeface="Calibri"/>
                <a:ea typeface="+mn-ea"/>
                <a:cs typeface="+mn-cs"/>
              </a:defRPr>
            </a:lvl3pPr>
            <a:lvl4pPr marL="1600200" indent="-228600" algn="l" defTabSz="457200" rtl="0" eaLnBrk="1" latinLnBrk="0" hangingPunct="1">
              <a:spcBef>
                <a:spcPct val="20000"/>
              </a:spcBef>
              <a:buFont typeface="Arial"/>
              <a:buChar char="–"/>
              <a:defRPr sz="2400" kern="1200">
                <a:solidFill>
                  <a:srgbClr val="56944F"/>
                </a:solidFill>
                <a:latin typeface="Calibri"/>
                <a:ea typeface="+mn-ea"/>
                <a:cs typeface="+mn-cs"/>
              </a:defRPr>
            </a:lvl4pPr>
            <a:lvl5pPr marL="2057400" indent="-228600" algn="l" defTabSz="457200" rtl="0" eaLnBrk="1" latinLnBrk="0" hangingPunct="1">
              <a:spcBef>
                <a:spcPct val="20000"/>
              </a:spcBef>
              <a:buFont typeface="Arial"/>
              <a:buChar char="»"/>
              <a:defRPr sz="2400" kern="1200">
                <a:solidFill>
                  <a:srgbClr val="56944F"/>
                </a:solidFill>
                <a:latin typeface="Calibri"/>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dirty="0" smtClean="0"/>
              <a:t>Were the actions of the caregiver(s) intentional?</a:t>
            </a:r>
          </a:p>
          <a:p>
            <a:endParaRPr lang="en-US" dirty="0"/>
          </a:p>
        </p:txBody>
      </p:sp>
      <p:pic>
        <p:nvPicPr>
          <p:cNvPr id="9" name="Picture 8"/>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479648" y="2908300"/>
            <a:ext cx="3343552" cy="2817535"/>
          </a:xfrm>
          <a:prstGeom prst="rect">
            <a:avLst/>
          </a:prstGeom>
        </p:spPr>
      </p:pic>
    </p:spTree>
    <p:extLst>
      <p:ext uri="{BB962C8B-B14F-4D97-AF65-F5344CB8AC3E}">
        <p14:creationId xmlns:p14="http://schemas.microsoft.com/office/powerpoint/2010/main" val="234249227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Substance Abuse and Family Violence</a:t>
            </a:r>
            <a:endParaRPr lang="en-US" dirty="0"/>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50915" y="2000249"/>
            <a:ext cx="5605259" cy="3603381"/>
          </a:xfrm>
          <a:prstGeom prst="rect">
            <a:avLst/>
          </a:prstGeom>
        </p:spPr>
      </p:pic>
      <p:sp>
        <p:nvSpPr>
          <p:cNvPr id="4" name="Slide Number Placeholder 6"/>
          <p:cNvSpPr txBox="1">
            <a:spLocks noChangeArrowheads="1"/>
          </p:cNvSpPr>
          <p:nvPr/>
        </p:nvSpPr>
        <p:spPr>
          <a:xfrm>
            <a:off x="1079112" y="6400800"/>
            <a:ext cx="2737108"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smtClean="0"/>
              <a:t>Pre-Service Curriculum Module 6.6.30</a:t>
            </a:r>
            <a:endParaRPr lang="en-US" dirty="0"/>
          </a:p>
        </p:txBody>
      </p:sp>
    </p:spTree>
    <p:extLst>
      <p:ext uri="{BB962C8B-B14F-4D97-AF65-F5344CB8AC3E}">
        <p14:creationId xmlns:p14="http://schemas.microsoft.com/office/powerpoint/2010/main" val="266091248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81467" y="1619313"/>
            <a:ext cx="6859859" cy="1028884"/>
          </a:xfrm>
        </p:spPr>
        <p:txBody>
          <a:bodyPr/>
          <a:lstStyle/>
          <a:p>
            <a:r>
              <a:rPr lang="en-US" dirty="0" smtClean="0"/>
              <a:t>Unit 6.7</a:t>
            </a:r>
            <a:endParaRPr lang="en-US" dirty="0"/>
          </a:p>
        </p:txBody>
      </p:sp>
      <p:sp>
        <p:nvSpPr>
          <p:cNvPr id="3" name="Subtitle 2"/>
          <p:cNvSpPr>
            <a:spLocks noGrp="1"/>
          </p:cNvSpPr>
          <p:nvPr>
            <p:ph type="subTitle" idx="1"/>
          </p:nvPr>
        </p:nvSpPr>
        <p:spPr>
          <a:xfrm>
            <a:off x="1344167" y="2796638"/>
            <a:ext cx="7474712" cy="866899"/>
          </a:xfrm>
        </p:spPr>
        <p:txBody>
          <a:bodyPr/>
          <a:lstStyle/>
          <a:p>
            <a:r>
              <a:rPr lang="en-US" dirty="0" smtClean="0"/>
              <a:t>The Dynamics of Domestic Violence</a:t>
            </a:r>
            <a:endParaRPr lang="en-US" dirty="0"/>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69661" y="431251"/>
            <a:ext cx="1070326" cy="1188062"/>
          </a:xfrm>
          <a:prstGeom prst="rect">
            <a:avLst/>
          </a:prstGeom>
        </p:spPr>
      </p:pic>
      <p:sp>
        <p:nvSpPr>
          <p:cNvPr id="5" name="Slide Number Placeholder 6"/>
          <p:cNvSpPr txBox="1">
            <a:spLocks noChangeArrowheads="1"/>
          </p:cNvSpPr>
          <p:nvPr/>
        </p:nvSpPr>
        <p:spPr>
          <a:xfrm>
            <a:off x="1079112" y="6400800"/>
            <a:ext cx="2737108"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smtClean="0"/>
              <a:t>Pre-Service Curriculum Module 6.7.1</a:t>
            </a:r>
            <a:endParaRPr lang="en-US" dirty="0"/>
          </a:p>
        </p:txBody>
      </p:sp>
    </p:spTree>
    <p:extLst>
      <p:ext uri="{BB962C8B-B14F-4D97-AF65-F5344CB8AC3E}">
        <p14:creationId xmlns:p14="http://schemas.microsoft.com/office/powerpoint/2010/main" val="307533753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7600" y="491778"/>
            <a:ext cx="7955280" cy="1143000"/>
          </a:xfrm>
        </p:spPr>
        <p:txBody>
          <a:bodyPr>
            <a:normAutofit/>
          </a:bodyPr>
          <a:lstStyle/>
          <a:p>
            <a:r>
              <a:rPr lang="en-US" dirty="0" smtClean="0"/>
              <a:t>Learning Objectives</a:t>
            </a:r>
            <a:endParaRPr lang="en-US" dirty="0"/>
          </a:p>
        </p:txBody>
      </p:sp>
      <p:pic>
        <p:nvPicPr>
          <p:cNvPr id="4" name="Picture 3"/>
          <p:cNvPicPr>
            <a:picLocks noChangeAspect="1"/>
          </p:cNvPicPr>
          <p:nvPr/>
        </p:nvPicPr>
        <p:blipFill>
          <a:blip r:embed="rId3" cstate="screen"/>
          <a:stretch>
            <a:fillRect/>
          </a:stretch>
        </p:blipFill>
        <p:spPr>
          <a:xfrm>
            <a:off x="3014558" y="1822644"/>
            <a:ext cx="4641130" cy="3735945"/>
          </a:xfrm>
          <a:prstGeom prst="rect">
            <a:avLst/>
          </a:prstGeom>
        </p:spPr>
      </p:pic>
      <p:sp>
        <p:nvSpPr>
          <p:cNvPr id="5" name="Slide Number Placeholder 6"/>
          <p:cNvSpPr txBox="1">
            <a:spLocks noChangeArrowheads="1"/>
          </p:cNvSpPr>
          <p:nvPr/>
        </p:nvSpPr>
        <p:spPr>
          <a:xfrm>
            <a:off x="1079112" y="6412523"/>
            <a:ext cx="2737108"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smtClean="0"/>
              <a:t>Pre-Service Curriculum Module 6.7.2</a:t>
            </a:r>
            <a:endParaRPr lang="en-US" dirty="0"/>
          </a:p>
        </p:txBody>
      </p:sp>
    </p:spTree>
    <p:extLst>
      <p:ext uri="{BB962C8B-B14F-4D97-AF65-F5344CB8AC3E}">
        <p14:creationId xmlns:p14="http://schemas.microsoft.com/office/powerpoint/2010/main" val="188974107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Domestic Violence?</a:t>
            </a:r>
            <a:endParaRPr lang="en-US" dirty="0"/>
          </a:p>
        </p:txBody>
      </p:sp>
      <p:pic>
        <p:nvPicPr>
          <p:cNvPr id="4" name="Content Placeholder 3" descr="180135142.jpg"/>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2403925" y="1441593"/>
            <a:ext cx="5620959" cy="3747306"/>
          </a:xfrm>
        </p:spPr>
      </p:pic>
      <p:sp>
        <p:nvSpPr>
          <p:cNvPr id="5" name="Slide Number Placeholder 6"/>
          <p:cNvSpPr txBox="1">
            <a:spLocks noChangeArrowheads="1"/>
          </p:cNvSpPr>
          <p:nvPr/>
        </p:nvSpPr>
        <p:spPr>
          <a:xfrm>
            <a:off x="1079112" y="6400800"/>
            <a:ext cx="2737108"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smtClean="0"/>
              <a:t>Pre-Service Curriculum Module 6.7.3</a:t>
            </a:r>
            <a:endParaRPr lang="en-US" dirty="0"/>
          </a:p>
        </p:txBody>
      </p:sp>
    </p:spTree>
    <p:extLst>
      <p:ext uri="{BB962C8B-B14F-4D97-AF65-F5344CB8AC3E}">
        <p14:creationId xmlns:p14="http://schemas.microsoft.com/office/powerpoint/2010/main" val="290847088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4536" y="305512"/>
            <a:ext cx="7082263" cy="1143000"/>
          </a:xfrm>
        </p:spPr>
        <p:txBody>
          <a:bodyPr/>
          <a:lstStyle/>
          <a:p>
            <a:r>
              <a:rPr lang="en-US" dirty="0" smtClean="0"/>
              <a:t>2013: CADR Florida </a:t>
            </a:r>
            <a:r>
              <a:rPr lang="en-US" dirty="0"/>
              <a:t>Neglect Causes of Child’s Death</a:t>
            </a:r>
          </a:p>
        </p:txBody>
      </p:sp>
      <p:graphicFrame>
        <p:nvGraphicFramePr>
          <p:cNvPr id="16" name="Content Placeholder 15"/>
          <p:cNvGraphicFramePr>
            <a:graphicFrameLocks noGrp="1"/>
          </p:cNvGraphicFramePr>
          <p:nvPr>
            <p:ph idx="1"/>
            <p:extLst/>
          </p:nvPr>
        </p:nvGraphicFramePr>
        <p:xfrm>
          <a:off x="1253066" y="1448513"/>
          <a:ext cx="7890933" cy="4969220"/>
        </p:xfrm>
        <a:graphic>
          <a:graphicData uri="http://schemas.openxmlformats.org/drawingml/2006/chart">
            <c:chart xmlns:c="http://schemas.openxmlformats.org/drawingml/2006/chart" xmlns:r="http://schemas.openxmlformats.org/officeDocument/2006/relationships" r:id="rId3"/>
          </a:graphicData>
        </a:graphic>
      </p:graphicFrame>
      <p:pic>
        <p:nvPicPr>
          <p:cNvPr id="17" name="Picture 16"/>
          <p:cNvPicPr>
            <a:picLocks noChangeAspect="1"/>
          </p:cNvPicPr>
          <p:nvPr/>
        </p:nvPicPr>
        <p:blipFill>
          <a:blip r:embed="rId4"/>
          <a:stretch>
            <a:fillRect/>
          </a:stretch>
        </p:blipFill>
        <p:spPr>
          <a:xfrm>
            <a:off x="4560641" y="1468135"/>
            <a:ext cx="4244693" cy="2456165"/>
          </a:xfrm>
          <a:prstGeom prst="rect">
            <a:avLst/>
          </a:prstGeom>
        </p:spPr>
      </p:pic>
      <p:sp>
        <p:nvSpPr>
          <p:cNvPr id="5" name="Slide Number Placeholder 6"/>
          <p:cNvSpPr txBox="1">
            <a:spLocks noChangeArrowheads="1"/>
          </p:cNvSpPr>
          <p:nvPr/>
        </p:nvSpPr>
        <p:spPr>
          <a:xfrm>
            <a:off x="1079112" y="6400800"/>
            <a:ext cx="2737108"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smtClean="0"/>
              <a:t>Pre-Service Curriculum Module 6.2.3</a:t>
            </a:r>
            <a:endParaRPr lang="en-US" dirty="0"/>
          </a:p>
        </p:txBody>
      </p:sp>
    </p:spTree>
    <p:extLst>
      <p:ext uri="{BB962C8B-B14F-4D97-AF65-F5344CB8AC3E}">
        <p14:creationId xmlns:p14="http://schemas.microsoft.com/office/powerpoint/2010/main" val="193200416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Who Is the Batterer?</a:t>
            </a:r>
            <a:endParaRPr lang="en-US" dirty="0"/>
          </a:p>
        </p:txBody>
      </p:sp>
      <p:pic>
        <p:nvPicPr>
          <p:cNvPr id="3" name="Picture 2" descr="466942971.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448067" y="1459173"/>
            <a:ext cx="5795181" cy="3863454"/>
          </a:xfrm>
          <a:prstGeom prst="rect">
            <a:avLst/>
          </a:prstGeom>
        </p:spPr>
      </p:pic>
      <p:sp>
        <p:nvSpPr>
          <p:cNvPr id="4" name="Slide Number Placeholder 6"/>
          <p:cNvSpPr txBox="1">
            <a:spLocks noChangeArrowheads="1"/>
          </p:cNvSpPr>
          <p:nvPr/>
        </p:nvSpPr>
        <p:spPr>
          <a:xfrm>
            <a:off x="1079112" y="6400800"/>
            <a:ext cx="2737108"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smtClean="0"/>
              <a:t>Pre-Service Curriculum Module 6.7.4</a:t>
            </a:r>
            <a:endParaRPr lang="en-US" dirty="0"/>
          </a:p>
        </p:txBody>
      </p:sp>
    </p:spTree>
    <p:extLst>
      <p:ext uri="{BB962C8B-B14F-4D97-AF65-F5344CB8AC3E}">
        <p14:creationId xmlns:p14="http://schemas.microsoft.com/office/powerpoint/2010/main" val="87256952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54942" y="1171066"/>
            <a:ext cx="5560771" cy="5479115"/>
          </a:xfrm>
          <a:prstGeom prst="rect">
            <a:avLst/>
          </a:prstGeom>
        </p:spPr>
      </p:pic>
      <p:sp>
        <p:nvSpPr>
          <p:cNvPr id="26" name="Title 1"/>
          <p:cNvSpPr txBox="1">
            <a:spLocks/>
          </p:cNvSpPr>
          <p:nvPr/>
        </p:nvSpPr>
        <p:spPr>
          <a:xfrm>
            <a:off x="1322891" y="362059"/>
            <a:ext cx="7082263" cy="571500"/>
          </a:xfrm>
          <a:prstGeom prst="rect">
            <a:avLst/>
          </a:prstGeom>
        </p:spPr>
        <p:txBody>
          <a:bodyPr>
            <a:normAutofit fontScale="97500"/>
          </a:bodyPr>
          <a:lstStyle>
            <a:lvl1pPr algn="ctr" defTabSz="457200" rtl="0" eaLnBrk="1" latinLnBrk="0" hangingPunct="1">
              <a:spcBef>
                <a:spcPct val="0"/>
              </a:spcBef>
              <a:buNone/>
              <a:defRPr sz="3200" kern="1200">
                <a:solidFill>
                  <a:srgbClr val="1B5FAA"/>
                </a:solidFill>
                <a:latin typeface="Arial Black"/>
                <a:ea typeface="+mj-ea"/>
                <a:cs typeface="+mj-cs"/>
              </a:defRPr>
            </a:lvl1pPr>
          </a:lstStyle>
          <a:p>
            <a:r>
              <a:rPr lang="en-US" dirty="0" smtClean="0"/>
              <a:t>Wheel of Power and Control</a:t>
            </a:r>
            <a:endParaRPr lang="en-US" dirty="0"/>
          </a:p>
        </p:txBody>
      </p:sp>
      <p:sp>
        <p:nvSpPr>
          <p:cNvPr id="4" name="Slide Number Placeholder 6"/>
          <p:cNvSpPr txBox="1">
            <a:spLocks noChangeArrowheads="1"/>
          </p:cNvSpPr>
          <p:nvPr/>
        </p:nvSpPr>
        <p:spPr>
          <a:xfrm>
            <a:off x="1079112" y="6400800"/>
            <a:ext cx="2737108"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smtClean="0"/>
              <a:t>Pre-Service Curriculum Module 6.7.5</a:t>
            </a:r>
            <a:endParaRPr lang="en-US" dirty="0"/>
          </a:p>
        </p:txBody>
      </p:sp>
    </p:spTree>
    <p:extLst>
      <p:ext uri="{BB962C8B-B14F-4D97-AF65-F5344CB8AC3E}">
        <p14:creationId xmlns:p14="http://schemas.microsoft.com/office/powerpoint/2010/main" val="259797586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The Likelihood that a Batterer Will Kill</a:t>
            </a:r>
            <a:endParaRPr lang="en-US" dirty="0"/>
          </a:p>
        </p:txBody>
      </p:sp>
      <p:pic>
        <p:nvPicPr>
          <p:cNvPr id="3" name="Picture 2" descr="BU010665.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838732" y="1634778"/>
            <a:ext cx="4422799" cy="4422799"/>
          </a:xfrm>
          <a:prstGeom prst="rect">
            <a:avLst/>
          </a:prstGeom>
        </p:spPr>
      </p:pic>
      <p:sp>
        <p:nvSpPr>
          <p:cNvPr id="4" name="Slide Number Placeholder 6"/>
          <p:cNvSpPr txBox="1">
            <a:spLocks noChangeArrowheads="1"/>
          </p:cNvSpPr>
          <p:nvPr/>
        </p:nvSpPr>
        <p:spPr>
          <a:xfrm>
            <a:off x="1079112" y="6400800"/>
            <a:ext cx="2737108"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smtClean="0"/>
              <a:t>Pre-Service Curriculum Module 6.7.6</a:t>
            </a:r>
            <a:endParaRPr lang="en-US" dirty="0"/>
          </a:p>
        </p:txBody>
      </p:sp>
    </p:spTree>
    <p:extLst>
      <p:ext uri="{BB962C8B-B14F-4D97-AF65-F5344CB8AC3E}">
        <p14:creationId xmlns:p14="http://schemas.microsoft.com/office/powerpoint/2010/main" val="32179897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4536" y="273414"/>
            <a:ext cx="7082263" cy="1143000"/>
          </a:xfrm>
        </p:spPr>
        <p:txBody>
          <a:bodyPr>
            <a:normAutofit/>
          </a:bodyPr>
          <a:lstStyle/>
          <a:p>
            <a:r>
              <a:rPr lang="en-US" dirty="0" smtClean="0"/>
              <a:t>If the Woman Is Able to Leave…</a:t>
            </a:r>
            <a:r>
              <a:rPr lang="en-US" dirty="0"/>
              <a:t>&amp; Your </a:t>
            </a:r>
            <a:r>
              <a:rPr lang="en-US" dirty="0" smtClean="0"/>
              <a:t>Responsibility</a:t>
            </a:r>
            <a:endParaRPr lang="en-US" dirty="0"/>
          </a:p>
        </p:txBody>
      </p:sp>
      <p:sp>
        <p:nvSpPr>
          <p:cNvPr id="3" name="Rectangle 2"/>
          <p:cNvSpPr/>
          <p:nvPr/>
        </p:nvSpPr>
        <p:spPr>
          <a:xfrm>
            <a:off x="1222398" y="1675721"/>
            <a:ext cx="7675942" cy="4031873"/>
          </a:xfrm>
          <a:prstGeom prst="rect">
            <a:avLst/>
          </a:prstGeom>
        </p:spPr>
        <p:txBody>
          <a:bodyPr wrap="square">
            <a:spAutoFit/>
          </a:bodyPr>
          <a:lstStyle/>
          <a:p>
            <a:pPr marL="457200" indent="-457200">
              <a:buFont typeface="Arial" panose="020B0604020202020204" pitchFamily="34" charset="0"/>
              <a:buChar char="•"/>
            </a:pPr>
            <a:r>
              <a:rPr lang="en-US" sz="3200" dirty="0" smtClean="0">
                <a:solidFill>
                  <a:srgbClr val="56944F"/>
                </a:solidFill>
              </a:rPr>
              <a:t>Chapter 39 FS - Injunctions</a:t>
            </a:r>
          </a:p>
          <a:p>
            <a:pPr marL="457200" indent="-457200">
              <a:buFont typeface="Arial" panose="020B0604020202020204" pitchFamily="34" charset="0"/>
              <a:buChar char="•"/>
            </a:pPr>
            <a:r>
              <a:rPr lang="en-US" sz="3200" dirty="0" smtClean="0">
                <a:solidFill>
                  <a:srgbClr val="56944F"/>
                </a:solidFill>
              </a:rPr>
              <a:t>Florida </a:t>
            </a:r>
            <a:r>
              <a:rPr lang="en-US" sz="3200" dirty="0">
                <a:solidFill>
                  <a:srgbClr val="56944F"/>
                </a:solidFill>
              </a:rPr>
              <a:t>Coalition Against Domestic Violence (</a:t>
            </a:r>
            <a:r>
              <a:rPr lang="en-US" sz="3200" dirty="0" err="1">
                <a:solidFill>
                  <a:srgbClr val="56944F"/>
                </a:solidFill>
              </a:rPr>
              <a:t>FCADV</a:t>
            </a:r>
            <a:r>
              <a:rPr lang="en-US" sz="3200" dirty="0">
                <a:solidFill>
                  <a:srgbClr val="56944F"/>
                </a:solidFill>
              </a:rPr>
              <a:t>) </a:t>
            </a:r>
            <a:endParaRPr lang="en-US" sz="3200" dirty="0" smtClean="0">
              <a:solidFill>
                <a:srgbClr val="56944F"/>
              </a:solidFill>
            </a:endParaRPr>
          </a:p>
          <a:p>
            <a:pPr marL="457200" indent="-457200">
              <a:buFont typeface="Arial" panose="020B0604020202020204" pitchFamily="34" charset="0"/>
              <a:buChar char="•"/>
            </a:pPr>
            <a:r>
              <a:rPr lang="en-US" sz="3200" dirty="0" smtClean="0">
                <a:solidFill>
                  <a:srgbClr val="56944F"/>
                </a:solidFill>
              </a:rPr>
              <a:t>Toll-free </a:t>
            </a:r>
            <a:r>
              <a:rPr lang="en-US" sz="3200" dirty="0">
                <a:solidFill>
                  <a:srgbClr val="56944F"/>
                </a:solidFill>
              </a:rPr>
              <a:t>number, </a:t>
            </a:r>
            <a:r>
              <a:rPr lang="en-US" sz="3200" dirty="0" smtClean="0">
                <a:solidFill>
                  <a:srgbClr val="56944F"/>
                </a:solidFill>
              </a:rPr>
              <a:t>1-800-500-1119</a:t>
            </a:r>
          </a:p>
          <a:p>
            <a:pPr marL="914400" lvl="1" indent="-457200">
              <a:buFont typeface="Arial" panose="020B0604020202020204" pitchFamily="34" charset="0"/>
              <a:buChar char="•"/>
            </a:pPr>
            <a:r>
              <a:rPr lang="en-US" sz="3000" dirty="0" smtClean="0">
                <a:solidFill>
                  <a:srgbClr val="56944F"/>
                </a:solidFill>
              </a:rPr>
              <a:t>Connect to </a:t>
            </a:r>
            <a:r>
              <a:rPr lang="en-US" sz="3000" dirty="0">
                <a:solidFill>
                  <a:srgbClr val="56944F"/>
                </a:solidFill>
              </a:rPr>
              <a:t>the domestic violence center nearest </a:t>
            </a:r>
            <a:r>
              <a:rPr lang="en-US" sz="3000" dirty="0" smtClean="0">
                <a:solidFill>
                  <a:srgbClr val="56944F"/>
                </a:solidFill>
              </a:rPr>
              <a:t>you</a:t>
            </a:r>
          </a:p>
          <a:p>
            <a:pPr marL="914400" lvl="1" indent="-457200">
              <a:buFont typeface="Arial" panose="020B0604020202020204" pitchFamily="34" charset="0"/>
              <a:buChar char="•"/>
            </a:pPr>
            <a:r>
              <a:rPr lang="en-US" sz="3000" u="sng" dirty="0" err="1" smtClean="0">
                <a:solidFill>
                  <a:srgbClr val="56944F"/>
                </a:solidFill>
                <a:hlinkClick r:id="rId3"/>
              </a:rPr>
              <a:t>www.fcadv.org</a:t>
            </a:r>
            <a:r>
              <a:rPr lang="en-US" sz="3000" dirty="0" smtClean="0">
                <a:solidFill>
                  <a:srgbClr val="56944F"/>
                </a:solidFill>
                <a:hlinkClick r:id="rId3"/>
              </a:rPr>
              <a:t>/centers</a:t>
            </a:r>
            <a:r>
              <a:rPr lang="en-US" sz="3000" dirty="0" smtClean="0">
                <a:solidFill>
                  <a:srgbClr val="56944F"/>
                </a:solidFill>
              </a:rPr>
              <a:t>  for </a:t>
            </a:r>
            <a:r>
              <a:rPr lang="en-US" sz="3000" dirty="0">
                <a:solidFill>
                  <a:srgbClr val="56944F"/>
                </a:solidFill>
              </a:rPr>
              <a:t>your local certified domestic violence center</a:t>
            </a:r>
          </a:p>
        </p:txBody>
      </p:sp>
      <p:sp>
        <p:nvSpPr>
          <p:cNvPr id="4" name="Slide Number Placeholder 6"/>
          <p:cNvSpPr txBox="1">
            <a:spLocks noChangeArrowheads="1"/>
          </p:cNvSpPr>
          <p:nvPr/>
        </p:nvSpPr>
        <p:spPr>
          <a:xfrm>
            <a:off x="1079112" y="6400800"/>
            <a:ext cx="2737108"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smtClean="0"/>
              <a:t>Pre-Service Curriculum Module 6.7.7</a:t>
            </a:r>
            <a:endParaRPr lang="en-US" dirty="0"/>
          </a:p>
        </p:txBody>
      </p:sp>
    </p:spTree>
    <p:extLst>
      <p:ext uri="{BB962C8B-B14F-4D97-AF65-F5344CB8AC3E}">
        <p14:creationId xmlns:p14="http://schemas.microsoft.com/office/powerpoint/2010/main" val="34403089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If She Cannot or Will Not Leave?</a:t>
            </a:r>
            <a:endParaRPr lang="en-US" dirty="0"/>
          </a:p>
        </p:txBody>
      </p:sp>
      <p:pic>
        <p:nvPicPr>
          <p:cNvPr id="3" name="Picture 2" descr="474087517.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575712" y="1634778"/>
            <a:ext cx="3086921" cy="4639102"/>
          </a:xfrm>
          <a:prstGeom prst="rect">
            <a:avLst/>
          </a:prstGeom>
        </p:spPr>
      </p:pic>
      <p:sp>
        <p:nvSpPr>
          <p:cNvPr id="4" name="Slide Number Placeholder 6"/>
          <p:cNvSpPr txBox="1">
            <a:spLocks noChangeArrowheads="1"/>
          </p:cNvSpPr>
          <p:nvPr/>
        </p:nvSpPr>
        <p:spPr>
          <a:xfrm>
            <a:off x="1079112" y="6400800"/>
            <a:ext cx="2737108"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smtClean="0"/>
              <a:t>Pre-Service Curriculum Module 6.7.8</a:t>
            </a:r>
            <a:endParaRPr lang="en-US" dirty="0"/>
          </a:p>
        </p:txBody>
      </p:sp>
    </p:spTree>
    <p:extLst>
      <p:ext uri="{BB962C8B-B14F-4D97-AF65-F5344CB8AC3E}">
        <p14:creationId xmlns:p14="http://schemas.microsoft.com/office/powerpoint/2010/main" val="308333976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a:t>
            </a:r>
            <a:r>
              <a:rPr lang="en-US" smtClean="0"/>
              <a:t>It Matters</a:t>
            </a:r>
            <a:endParaRPr lang="en-US" dirty="0"/>
          </a:p>
        </p:txBody>
      </p:sp>
      <p:pic>
        <p:nvPicPr>
          <p:cNvPr id="4" name="Content Placeholder 3" descr="120126115450-girl-fight-jersey-shore-story-top.jpg"/>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2409825" y="2003375"/>
            <a:ext cx="5600700" cy="3150394"/>
          </a:xfrm>
        </p:spPr>
      </p:pic>
      <p:sp>
        <p:nvSpPr>
          <p:cNvPr id="5" name="Slide Number Placeholder 6"/>
          <p:cNvSpPr txBox="1">
            <a:spLocks noChangeArrowheads="1"/>
          </p:cNvSpPr>
          <p:nvPr/>
        </p:nvSpPr>
        <p:spPr>
          <a:xfrm>
            <a:off x="1079112" y="6400800"/>
            <a:ext cx="2737108"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smtClean="0"/>
              <a:t>Pre-Service Curriculum Module 6.7.9</a:t>
            </a:r>
            <a:endParaRPr lang="en-US" dirty="0"/>
          </a:p>
        </p:txBody>
      </p:sp>
    </p:spTree>
    <p:extLst>
      <p:ext uri="{BB962C8B-B14F-4D97-AF65-F5344CB8AC3E}">
        <p14:creationId xmlns:p14="http://schemas.microsoft.com/office/powerpoint/2010/main" val="300031119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6"/>
          <p:cNvSpPr txBox="1">
            <a:spLocks noChangeArrowheads="1"/>
          </p:cNvSpPr>
          <p:nvPr/>
        </p:nvSpPr>
        <p:spPr>
          <a:xfrm>
            <a:off x="1079112" y="6400800"/>
            <a:ext cx="2737108"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smtClean="0"/>
              <a:t>Pre-Service Curriculum Module 6.7.10</a:t>
            </a:r>
            <a:endParaRPr lang="en-US" dirty="0"/>
          </a:p>
        </p:txBody>
      </p:sp>
      <p:sp>
        <p:nvSpPr>
          <p:cNvPr id="6" name="Title 1"/>
          <p:cNvSpPr txBox="1">
            <a:spLocks/>
          </p:cNvSpPr>
          <p:nvPr/>
        </p:nvSpPr>
        <p:spPr>
          <a:xfrm>
            <a:off x="1604535" y="386269"/>
            <a:ext cx="7082263" cy="1358463"/>
          </a:xfrm>
          <a:prstGeom prst="rect">
            <a:avLst/>
          </a:prstGeom>
        </p:spPr>
        <p:txBody>
          <a:bodyPr vert="horz" lIns="91440" tIns="45720" rIns="91440" bIns="45720" rtlCol="0" anchor="ctr">
            <a:normAutofit fontScale="90000" lnSpcReduction="10000"/>
          </a:bodyPr>
          <a:lstStyle>
            <a:lvl1pPr algn="ctr" defTabSz="457200" rtl="0" eaLnBrk="1" latinLnBrk="0" hangingPunct="1">
              <a:spcBef>
                <a:spcPct val="0"/>
              </a:spcBef>
              <a:buNone/>
              <a:defRPr sz="3200" b="1" kern="1200">
                <a:solidFill>
                  <a:srgbClr val="1B5FAA"/>
                </a:solidFill>
                <a:latin typeface="Arial Black"/>
                <a:ea typeface="+mj-ea"/>
                <a:cs typeface="+mj-cs"/>
              </a:defRPr>
            </a:lvl1pPr>
          </a:lstStyle>
          <a:p>
            <a:r>
              <a:rPr lang="en-US" dirty="0" smtClean="0"/>
              <a:t>How might children be neglected in families where domestic </a:t>
            </a:r>
            <a:r>
              <a:rPr lang="en-US" dirty="0"/>
              <a:t>v</a:t>
            </a:r>
            <a:r>
              <a:rPr lang="en-US" dirty="0" smtClean="0"/>
              <a:t>iolence is occurring?</a:t>
            </a:r>
            <a:endParaRPr lang="en-US" dirty="0"/>
          </a:p>
        </p:txBody>
      </p:sp>
      <p:pic>
        <p:nvPicPr>
          <p:cNvPr id="7" name="Content Placeholder 3" descr="hqdefault.jpg"/>
          <p:cNvPicPr>
            <a:picLocks noChangeAspect="1"/>
          </p:cNvPicPr>
          <p:nvPr/>
        </p:nvPicPr>
        <p:blipFill>
          <a:blip r:embed="rId2"/>
          <a:stretch>
            <a:fillRect/>
          </a:stretch>
        </p:blipFill>
        <p:spPr>
          <a:xfrm>
            <a:off x="2615161" y="2151871"/>
            <a:ext cx="5040008" cy="3780006"/>
          </a:xfrm>
          <a:prstGeom prst="rect">
            <a:avLst/>
          </a:prstGeom>
        </p:spPr>
      </p:pic>
    </p:spTree>
    <p:extLst>
      <p:ext uri="{BB962C8B-B14F-4D97-AF65-F5344CB8AC3E}">
        <p14:creationId xmlns:p14="http://schemas.microsoft.com/office/powerpoint/2010/main" val="324083728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Activity </a:t>
            </a:r>
            <a:br>
              <a:rPr lang="en-US" dirty="0" smtClean="0"/>
            </a:br>
            <a:r>
              <a:rPr lang="en-US" sz="3600" dirty="0" smtClean="0">
                <a:solidFill>
                  <a:srgbClr val="56944F"/>
                </a:solidFill>
                <a:latin typeface="Calibri" pitchFamily="34" charset="0"/>
              </a:rPr>
              <a:t>Dynamics of Domestic Violence in the Andersen Family</a:t>
            </a:r>
            <a:endParaRPr lang="en-US" sz="3600" dirty="0">
              <a:solidFill>
                <a:srgbClr val="56944F"/>
              </a:solidFill>
              <a:latin typeface="Calibri" pitchFamily="34" charset="0"/>
            </a:endParaRPr>
          </a:p>
        </p:txBody>
      </p:sp>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164305" y="1720516"/>
            <a:ext cx="3789948" cy="3789948"/>
          </a:xfrm>
          <a:prstGeom prst="rect">
            <a:avLst/>
          </a:prstGeom>
        </p:spPr>
      </p:pic>
      <p:sp>
        <p:nvSpPr>
          <p:cNvPr id="4" name="Slide Number Placeholder 6"/>
          <p:cNvSpPr txBox="1">
            <a:spLocks noChangeArrowheads="1"/>
          </p:cNvSpPr>
          <p:nvPr/>
        </p:nvSpPr>
        <p:spPr>
          <a:xfrm>
            <a:off x="1079112" y="6400800"/>
            <a:ext cx="2737108"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smtClean="0"/>
              <a:t>Pre-Service Curriculum Module 6.7.11</a:t>
            </a:r>
            <a:endParaRPr lang="en-US" dirty="0"/>
          </a:p>
        </p:txBody>
      </p:sp>
    </p:spTree>
    <p:extLst>
      <p:ext uri="{BB962C8B-B14F-4D97-AF65-F5344CB8AC3E}">
        <p14:creationId xmlns:p14="http://schemas.microsoft.com/office/powerpoint/2010/main" val="195981024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6"/>
          <p:cNvSpPr txBox="1">
            <a:spLocks noChangeArrowheads="1"/>
          </p:cNvSpPr>
          <p:nvPr/>
        </p:nvSpPr>
        <p:spPr>
          <a:xfrm>
            <a:off x="1079112" y="6400800"/>
            <a:ext cx="2737108"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smtClean="0"/>
              <a:t>Pre-Service Curriculum Module 6.7.12</a:t>
            </a:r>
            <a:endParaRPr lang="en-US" dirty="0"/>
          </a:p>
        </p:txBody>
      </p:sp>
      <p:sp>
        <p:nvSpPr>
          <p:cNvPr id="5" name="Title 1"/>
          <p:cNvSpPr>
            <a:spLocks noGrp="1"/>
          </p:cNvSpPr>
          <p:nvPr>
            <p:ph type="title"/>
          </p:nvPr>
        </p:nvSpPr>
        <p:spPr>
          <a:xfrm>
            <a:off x="1604536" y="491777"/>
            <a:ext cx="7082263" cy="1358463"/>
          </a:xfrm>
        </p:spPr>
        <p:txBody>
          <a:bodyPr>
            <a:normAutofit/>
          </a:bodyPr>
          <a:lstStyle/>
          <a:p>
            <a:r>
              <a:rPr lang="en-US" dirty="0" smtClean="0"/>
              <a:t>Criminal Background Checks and Domestic Violence</a:t>
            </a:r>
            <a:endParaRPr lang="en-US" dirty="0"/>
          </a:p>
        </p:txBody>
      </p:sp>
      <p:pic>
        <p:nvPicPr>
          <p:cNvPr id="6" name="Content Placeholder 5" descr="handcuffs-arrest-police-tape-lights.jpg"/>
          <p:cNvPicPr>
            <a:picLocks noGrp="1" noChangeAspect="1"/>
          </p:cNvPicPr>
          <p:nvPr>
            <p:ph idx="1"/>
          </p:nvPr>
        </p:nvPicPr>
        <p:blipFill>
          <a:blip r:embed="rId2"/>
          <a:stretch>
            <a:fillRect/>
          </a:stretch>
        </p:blipFill>
        <p:spPr>
          <a:xfrm>
            <a:off x="2426677" y="1994434"/>
            <a:ext cx="5158154" cy="3868616"/>
          </a:xfrm>
        </p:spPr>
      </p:pic>
    </p:spTree>
    <p:extLst>
      <p:ext uri="{BB962C8B-B14F-4D97-AF65-F5344CB8AC3E}">
        <p14:creationId xmlns:p14="http://schemas.microsoft.com/office/powerpoint/2010/main" val="151912715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6"/>
          <p:cNvSpPr txBox="1">
            <a:spLocks noChangeArrowheads="1"/>
          </p:cNvSpPr>
          <p:nvPr/>
        </p:nvSpPr>
        <p:spPr>
          <a:xfrm>
            <a:off x="1079112" y="6400800"/>
            <a:ext cx="2737108"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smtClean="0"/>
              <a:t>Pre-Service Curriculum Module 6.7.13</a:t>
            </a:r>
            <a:endParaRPr lang="en-US" dirty="0"/>
          </a:p>
        </p:txBody>
      </p:sp>
      <p:sp>
        <p:nvSpPr>
          <p:cNvPr id="5" name="Title 1"/>
          <p:cNvSpPr>
            <a:spLocks noGrp="1"/>
          </p:cNvSpPr>
          <p:nvPr>
            <p:ph type="title"/>
          </p:nvPr>
        </p:nvSpPr>
        <p:spPr>
          <a:xfrm>
            <a:off x="1604536" y="491778"/>
            <a:ext cx="7082263" cy="1143000"/>
          </a:xfrm>
        </p:spPr>
        <p:txBody>
          <a:bodyPr>
            <a:normAutofit fontScale="90000"/>
          </a:bodyPr>
          <a:lstStyle/>
          <a:p>
            <a:r>
              <a:rPr lang="en-US" dirty="0"/>
              <a:t>Domestic Violence </a:t>
            </a:r>
            <a:r>
              <a:rPr lang="en-US" dirty="0" smtClean="0"/>
              <a:t>Victim Advocates </a:t>
            </a:r>
            <a:r>
              <a:rPr lang="en-US" dirty="0"/>
              <a:t>and Child Welfare Professionals</a:t>
            </a:r>
          </a:p>
        </p:txBody>
      </p:sp>
      <p:pic>
        <p:nvPicPr>
          <p:cNvPr id="6" name="Content Placeholder 3" descr="blog-team-building.jpg"/>
          <p:cNvPicPr>
            <a:picLocks noGrp="1" noChangeAspect="1"/>
          </p:cNvPicPr>
          <p:nvPr>
            <p:ph idx="1"/>
          </p:nvPr>
        </p:nvPicPr>
        <p:blipFill>
          <a:blip r:embed="rId2"/>
          <a:stretch>
            <a:fillRect/>
          </a:stretch>
        </p:blipFill>
        <p:spPr>
          <a:xfrm>
            <a:off x="2649414" y="2096571"/>
            <a:ext cx="4818185" cy="3309041"/>
          </a:xfrm>
        </p:spPr>
      </p:pic>
    </p:spTree>
    <p:extLst>
      <p:ext uri="{BB962C8B-B14F-4D97-AF65-F5344CB8AC3E}">
        <p14:creationId xmlns:p14="http://schemas.microsoft.com/office/powerpoint/2010/main" val="90183107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573005" y="264761"/>
            <a:ext cx="7082263" cy="1143000"/>
          </a:xfrm>
        </p:spPr>
        <p:txBody>
          <a:bodyPr/>
          <a:lstStyle/>
          <a:p>
            <a:r>
              <a:rPr lang="en-US" dirty="0" smtClean="0"/>
              <a:t>Pool Safety</a:t>
            </a:r>
            <a:endParaRPr lang="en-US" dirty="0"/>
          </a:p>
        </p:txBody>
      </p:sp>
      <p:pic>
        <p:nvPicPr>
          <p:cNvPr id="5" name="Picture 4"/>
          <p:cNvPicPr>
            <a:picLocks noChangeAspect="1"/>
          </p:cNvPicPr>
          <p:nvPr/>
        </p:nvPicPr>
        <p:blipFill>
          <a:blip r:embed="rId3"/>
          <a:stretch>
            <a:fillRect/>
          </a:stretch>
        </p:blipFill>
        <p:spPr>
          <a:xfrm>
            <a:off x="2616927" y="1248654"/>
            <a:ext cx="5041173" cy="4923545"/>
          </a:xfrm>
          <a:prstGeom prst="roundRect">
            <a:avLst>
              <a:gd name="adj" fmla="val 8594"/>
            </a:avLst>
          </a:prstGeom>
          <a:solidFill>
            <a:srgbClr val="FFFFFF">
              <a:shade val="85000"/>
            </a:srgbClr>
          </a:solidFill>
          <a:ln>
            <a:noFill/>
          </a:ln>
          <a:effectLst/>
        </p:spPr>
      </p:pic>
      <p:sp>
        <p:nvSpPr>
          <p:cNvPr id="4" name="Slide Number Placeholder 6"/>
          <p:cNvSpPr txBox="1">
            <a:spLocks noChangeArrowheads="1"/>
          </p:cNvSpPr>
          <p:nvPr/>
        </p:nvSpPr>
        <p:spPr>
          <a:xfrm>
            <a:off x="1079112" y="6400800"/>
            <a:ext cx="2737108"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smtClean="0"/>
              <a:t>Pre-Service Curriculum Module 6.2.4</a:t>
            </a:r>
            <a:endParaRPr lang="en-US" dirty="0"/>
          </a:p>
        </p:txBody>
      </p:sp>
    </p:spTree>
    <p:extLst>
      <p:ext uri="{BB962C8B-B14F-4D97-AF65-F5344CB8AC3E}">
        <p14:creationId xmlns:p14="http://schemas.microsoft.com/office/powerpoint/2010/main" val="228768281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45476" y="286827"/>
            <a:ext cx="7772400" cy="1143000"/>
          </a:xfrm>
        </p:spPr>
        <p:txBody>
          <a:bodyPr/>
          <a:lstStyle/>
          <a:p>
            <a:r>
              <a:rPr lang="en-US" dirty="0"/>
              <a:t>High Temperatures and Hot Cars</a:t>
            </a:r>
          </a:p>
        </p:txBody>
      </p:sp>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810933" y="1558815"/>
            <a:ext cx="4233333" cy="4233333"/>
          </a:xfrm>
          <a:prstGeom prst="roundRect">
            <a:avLst>
              <a:gd name="adj" fmla="val 8594"/>
            </a:avLst>
          </a:prstGeom>
          <a:solidFill>
            <a:srgbClr val="FFFFFF">
              <a:shade val="85000"/>
            </a:srgbClr>
          </a:solidFill>
          <a:ln>
            <a:noFill/>
          </a:ln>
          <a:effectLst/>
        </p:spPr>
      </p:pic>
      <p:sp>
        <p:nvSpPr>
          <p:cNvPr id="4" name="Slide Number Placeholder 6"/>
          <p:cNvSpPr txBox="1">
            <a:spLocks noChangeArrowheads="1"/>
          </p:cNvSpPr>
          <p:nvPr/>
        </p:nvSpPr>
        <p:spPr>
          <a:xfrm>
            <a:off x="1079112" y="6400800"/>
            <a:ext cx="2737108"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smtClean="0"/>
              <a:t>Pre-Service Curriculum Module 6.2.5</a:t>
            </a:r>
            <a:endParaRPr lang="en-US" dirty="0"/>
          </a:p>
        </p:txBody>
      </p:sp>
      <p:sp>
        <p:nvSpPr>
          <p:cNvPr id="5" name="TextBox 4"/>
          <p:cNvSpPr txBox="1"/>
          <p:nvPr/>
        </p:nvSpPr>
        <p:spPr>
          <a:xfrm>
            <a:off x="3399693" y="5825196"/>
            <a:ext cx="3335574" cy="584775"/>
          </a:xfrm>
          <a:prstGeom prst="rect">
            <a:avLst/>
          </a:prstGeom>
          <a:noFill/>
        </p:spPr>
        <p:txBody>
          <a:bodyPr wrap="square" rtlCol="0">
            <a:spAutoFit/>
          </a:bodyPr>
          <a:lstStyle/>
          <a:p>
            <a:r>
              <a:rPr lang="en-US" sz="3200" b="1" i="1" dirty="0" smtClean="0">
                <a:solidFill>
                  <a:srgbClr val="18579B"/>
                </a:solidFill>
                <a:latin typeface="Arial" panose="020B0604020202020204" pitchFamily="34" charset="0"/>
                <a:cs typeface="Arial" panose="020B0604020202020204" pitchFamily="34" charset="0"/>
              </a:rPr>
              <a:t>s. 316.6135, F.S.</a:t>
            </a:r>
            <a:endParaRPr lang="en-US" sz="3200" b="1" i="1" dirty="0">
              <a:solidFill>
                <a:srgbClr val="18579B"/>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2087024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060575" y="123825"/>
            <a:ext cx="7083425" cy="1143000"/>
          </a:xfrm>
        </p:spPr>
        <p:txBody>
          <a:bodyPr/>
          <a:lstStyle/>
          <a:p>
            <a:r>
              <a:rPr lang="en-US" dirty="0" smtClean="0"/>
              <a:t>Safe Sleeping</a:t>
            </a:r>
            <a:endParaRPr lang="en-US" dirty="0"/>
          </a:p>
        </p:txBody>
      </p:sp>
      <p:pic>
        <p:nvPicPr>
          <p:cNvPr id="4" name="Picture 3"/>
          <p:cNvPicPr>
            <a:picLocks noChangeAspect="1"/>
          </p:cNvPicPr>
          <p:nvPr/>
        </p:nvPicPr>
        <p:blipFill>
          <a:blip r:embed="rId3"/>
          <a:stretch>
            <a:fillRect/>
          </a:stretch>
        </p:blipFill>
        <p:spPr>
          <a:xfrm>
            <a:off x="1081684" y="867003"/>
            <a:ext cx="7836064" cy="4895554"/>
          </a:xfrm>
          <a:prstGeom prst="rect">
            <a:avLst/>
          </a:prstGeom>
        </p:spPr>
      </p:pic>
      <p:sp>
        <p:nvSpPr>
          <p:cNvPr id="5" name="Rectangle 4"/>
          <p:cNvSpPr/>
          <p:nvPr/>
        </p:nvSpPr>
        <p:spPr>
          <a:xfrm>
            <a:off x="1899641" y="5851408"/>
            <a:ext cx="6200150" cy="707886"/>
          </a:xfrm>
          <a:prstGeom prst="rect">
            <a:avLst/>
          </a:prstGeom>
        </p:spPr>
        <p:txBody>
          <a:bodyPr wrap="square">
            <a:spAutoFit/>
          </a:bodyPr>
          <a:lstStyle/>
          <a:p>
            <a:r>
              <a:rPr lang="en-US" sz="2000" dirty="0">
                <a:hlinkClick r:id="rId4"/>
              </a:rPr>
              <a:t>https://</a:t>
            </a:r>
            <a:r>
              <a:rPr lang="en-US" sz="2000" dirty="0" smtClean="0">
                <a:hlinkClick r:id="rId4"/>
              </a:rPr>
              <a:t>www.youtube.com/watch?v=0zoQ7n3omqQ</a:t>
            </a:r>
            <a:endParaRPr lang="en-US" sz="2000" dirty="0" smtClean="0"/>
          </a:p>
          <a:p>
            <a:endParaRPr lang="en-US" sz="2000" dirty="0"/>
          </a:p>
        </p:txBody>
      </p:sp>
      <p:sp>
        <p:nvSpPr>
          <p:cNvPr id="6" name="Slide Number Placeholder 6"/>
          <p:cNvSpPr txBox="1">
            <a:spLocks noChangeArrowheads="1"/>
          </p:cNvSpPr>
          <p:nvPr/>
        </p:nvSpPr>
        <p:spPr>
          <a:xfrm>
            <a:off x="1079112" y="6400800"/>
            <a:ext cx="2737108"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smtClean="0"/>
              <a:t>Pre-Service Curriculum Module 6.2.6</a:t>
            </a:r>
            <a:endParaRPr lang="en-US" dirty="0"/>
          </a:p>
        </p:txBody>
      </p:sp>
    </p:spTree>
    <p:extLst>
      <p:ext uri="{BB962C8B-B14F-4D97-AF65-F5344CB8AC3E}">
        <p14:creationId xmlns:p14="http://schemas.microsoft.com/office/powerpoint/2010/main" val="25897069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4536" y="379918"/>
            <a:ext cx="7082263" cy="1143000"/>
          </a:xfrm>
        </p:spPr>
        <p:txBody>
          <a:bodyPr/>
          <a:lstStyle/>
          <a:p>
            <a:r>
              <a:rPr lang="en-US" dirty="0" smtClean="0"/>
              <a:t>Chapter </a:t>
            </a:r>
            <a:r>
              <a:rPr lang="en-US" dirty="0"/>
              <a:t>39.01(44</a:t>
            </a:r>
            <a:r>
              <a:rPr lang="en-US" dirty="0" smtClean="0"/>
              <a:t>), F.S.</a:t>
            </a:r>
            <a:r>
              <a:rPr lang="en-US" dirty="0"/>
              <a:t/>
            </a:r>
            <a:br>
              <a:rPr lang="en-US" dirty="0"/>
            </a:br>
            <a:endParaRPr lang="en-US" dirty="0"/>
          </a:p>
        </p:txBody>
      </p:sp>
      <p:sp>
        <p:nvSpPr>
          <p:cNvPr id="3" name="Content Placeholder 2"/>
          <p:cNvSpPr>
            <a:spLocks noGrp="1"/>
          </p:cNvSpPr>
          <p:nvPr>
            <p:ph idx="1"/>
          </p:nvPr>
        </p:nvSpPr>
        <p:spPr>
          <a:xfrm>
            <a:off x="1396255" y="977867"/>
            <a:ext cx="7498824" cy="4902265"/>
          </a:xfrm>
        </p:spPr>
        <p:txBody>
          <a:bodyPr>
            <a:normAutofit/>
          </a:bodyPr>
          <a:lstStyle/>
          <a:p>
            <a:r>
              <a:rPr lang="en-US" dirty="0" smtClean="0"/>
              <a:t>permitted </a:t>
            </a:r>
            <a:r>
              <a:rPr lang="en-US" dirty="0"/>
              <a:t>to live in an environment when such deprivation or environment causes the child’s physical, mental, or emotional health to be significantly impaired or to be in danger of being significantly </a:t>
            </a:r>
            <a:r>
              <a:rPr lang="en-US" dirty="0" smtClean="0"/>
              <a:t>impaired</a:t>
            </a:r>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454400" y="3615365"/>
            <a:ext cx="4292600" cy="2863265"/>
          </a:xfrm>
          <a:prstGeom prst="rect">
            <a:avLst/>
          </a:prstGeom>
        </p:spPr>
      </p:pic>
      <p:sp>
        <p:nvSpPr>
          <p:cNvPr id="5" name="Slide Number Placeholder 6"/>
          <p:cNvSpPr txBox="1">
            <a:spLocks noChangeArrowheads="1"/>
          </p:cNvSpPr>
          <p:nvPr/>
        </p:nvSpPr>
        <p:spPr>
          <a:xfrm>
            <a:off x="1079112" y="6400800"/>
            <a:ext cx="2737108"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smtClean="0"/>
              <a:t>Pre-Service Curriculum Module 6.2.7</a:t>
            </a:r>
            <a:endParaRPr lang="en-US" dirty="0"/>
          </a:p>
        </p:txBody>
      </p:sp>
    </p:spTree>
    <p:extLst>
      <p:ext uri="{BB962C8B-B14F-4D97-AF65-F5344CB8AC3E}">
        <p14:creationId xmlns:p14="http://schemas.microsoft.com/office/powerpoint/2010/main" val="379432837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Not neglect</a:t>
            </a:r>
            <a:endParaRPr lang="en-US" dirty="0"/>
          </a:p>
        </p:txBody>
      </p:sp>
      <p:pic>
        <p:nvPicPr>
          <p:cNvPr id="4" name="Content Placeholder 3"/>
          <p:cNvPicPr>
            <a:picLocks noGrp="1" noChangeAspect="1"/>
          </p:cNvPicPr>
          <p:nvPr>
            <p:ph idx="1"/>
          </p:nvPr>
        </p:nvPicPr>
        <p:blipFill>
          <a:blip r:embed="rId3"/>
          <a:stretch>
            <a:fillRect/>
          </a:stretch>
        </p:blipFill>
        <p:spPr>
          <a:xfrm>
            <a:off x="1817776" y="1976219"/>
            <a:ext cx="3008226" cy="3008226"/>
          </a:xfrm>
          <a:prstGeom prst="rect">
            <a:avLst/>
          </a:prstGeom>
        </p:spPr>
      </p:pic>
      <p:pic>
        <p:nvPicPr>
          <p:cNvPr id="5" name="Picture 4"/>
          <p:cNvPicPr>
            <a:picLocks noChangeAspect="1"/>
          </p:cNvPicPr>
          <p:nvPr/>
        </p:nvPicPr>
        <p:blipFill>
          <a:blip r:embed="rId4"/>
          <a:stretch>
            <a:fillRect/>
          </a:stretch>
        </p:blipFill>
        <p:spPr>
          <a:xfrm>
            <a:off x="5266267" y="1873554"/>
            <a:ext cx="3110891" cy="3110891"/>
          </a:xfrm>
          <a:prstGeom prst="rect">
            <a:avLst/>
          </a:prstGeom>
        </p:spPr>
      </p:pic>
      <p:sp>
        <p:nvSpPr>
          <p:cNvPr id="6" name="Slide Number Placeholder 6"/>
          <p:cNvSpPr txBox="1">
            <a:spLocks noChangeArrowheads="1"/>
          </p:cNvSpPr>
          <p:nvPr/>
        </p:nvSpPr>
        <p:spPr>
          <a:xfrm>
            <a:off x="1079112" y="6400800"/>
            <a:ext cx="2737108"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smtClean="0"/>
              <a:t>Pre-Service Curriculum Module 6.2.8</a:t>
            </a:r>
            <a:endParaRPr lang="en-US" dirty="0"/>
          </a:p>
        </p:txBody>
      </p:sp>
    </p:spTree>
    <p:extLst>
      <p:ext uri="{BB962C8B-B14F-4D97-AF65-F5344CB8AC3E}">
        <p14:creationId xmlns:p14="http://schemas.microsoft.com/office/powerpoint/2010/main" val="264393411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3"/>
          <p:cNvSpPr>
            <a:spLocks noGrp="1"/>
          </p:cNvSpPr>
          <p:nvPr>
            <p:ph type="title"/>
          </p:nvPr>
        </p:nvSpPr>
        <p:spPr>
          <a:xfrm>
            <a:off x="1604536" y="292205"/>
            <a:ext cx="7082263" cy="1143000"/>
          </a:xfrm>
        </p:spPr>
        <p:txBody>
          <a:bodyPr/>
          <a:lstStyle/>
          <a:p>
            <a:r>
              <a:rPr lang="en-US" dirty="0" smtClean="0"/>
              <a:t>Agenda</a:t>
            </a:r>
            <a:endParaRPr lang="en-US" dirty="0"/>
          </a:p>
        </p:txBody>
      </p:sp>
      <p:pic>
        <p:nvPicPr>
          <p:cNvPr id="11" name="Picture 10"/>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892827" y="5348154"/>
            <a:ext cx="1070326" cy="1188062"/>
          </a:xfrm>
          <a:prstGeom prst="rect">
            <a:avLst/>
          </a:prstGeom>
        </p:spPr>
      </p:pic>
      <p:sp>
        <p:nvSpPr>
          <p:cNvPr id="4" name="Rectangle 3"/>
          <p:cNvSpPr/>
          <p:nvPr/>
        </p:nvSpPr>
        <p:spPr>
          <a:xfrm>
            <a:off x="1358260" y="1584495"/>
            <a:ext cx="7328539" cy="3539430"/>
          </a:xfrm>
          <a:prstGeom prst="rect">
            <a:avLst/>
          </a:prstGeom>
        </p:spPr>
        <p:txBody>
          <a:bodyPr wrap="square">
            <a:spAutoFit/>
          </a:bodyPr>
          <a:lstStyle/>
          <a:p>
            <a:r>
              <a:rPr lang="en-US" sz="3200" dirty="0">
                <a:solidFill>
                  <a:srgbClr val="18579B"/>
                </a:solidFill>
                <a:latin typeface="Calibri"/>
                <a:cs typeface="Calibri"/>
              </a:rPr>
              <a:t>Unit </a:t>
            </a:r>
            <a:r>
              <a:rPr lang="en-US" sz="3200" dirty="0" smtClean="0">
                <a:solidFill>
                  <a:srgbClr val="18579B"/>
                </a:solidFill>
                <a:latin typeface="Calibri"/>
                <a:cs typeface="Calibri"/>
              </a:rPr>
              <a:t>6.1</a:t>
            </a:r>
            <a:r>
              <a:rPr lang="en-US" sz="3200" dirty="0">
                <a:solidFill>
                  <a:srgbClr val="18579B"/>
                </a:solidFill>
                <a:latin typeface="Calibri"/>
                <a:cs typeface="Calibri"/>
              </a:rPr>
              <a:t>: </a:t>
            </a:r>
            <a:r>
              <a:rPr lang="en-US" sz="3200" dirty="0" smtClean="0">
                <a:solidFill>
                  <a:srgbClr val="18579B"/>
                </a:solidFill>
                <a:latin typeface="Calibri"/>
                <a:cs typeface="Calibri"/>
              </a:rPr>
              <a:t> </a:t>
            </a:r>
            <a:r>
              <a:rPr lang="en-US" sz="3200" dirty="0" smtClean="0">
                <a:solidFill>
                  <a:srgbClr val="56944F"/>
                </a:solidFill>
                <a:latin typeface="Calibri"/>
                <a:cs typeface="Calibri"/>
              </a:rPr>
              <a:t>Maltreatment</a:t>
            </a:r>
            <a:r>
              <a:rPr lang="en-US" sz="3200" dirty="0">
                <a:solidFill>
                  <a:srgbClr val="56944F"/>
                </a:solidFill>
                <a:latin typeface="Calibri"/>
                <a:cs typeface="Calibri"/>
              </a:rPr>
              <a:t>: Overview</a:t>
            </a:r>
          </a:p>
          <a:p>
            <a:r>
              <a:rPr lang="en-US" sz="3200" dirty="0">
                <a:solidFill>
                  <a:srgbClr val="18579B"/>
                </a:solidFill>
                <a:latin typeface="Calibri"/>
                <a:cs typeface="Calibri"/>
              </a:rPr>
              <a:t>Unit 6</a:t>
            </a:r>
            <a:r>
              <a:rPr lang="en-US" sz="3200" dirty="0" smtClean="0">
                <a:solidFill>
                  <a:srgbClr val="18579B"/>
                </a:solidFill>
                <a:latin typeface="Calibri"/>
                <a:cs typeface="Calibri"/>
              </a:rPr>
              <a:t>.2</a:t>
            </a:r>
            <a:r>
              <a:rPr lang="en-US" sz="3200" dirty="0">
                <a:solidFill>
                  <a:srgbClr val="18579B"/>
                </a:solidFill>
                <a:latin typeface="Calibri"/>
                <a:cs typeface="Calibri"/>
              </a:rPr>
              <a:t>: </a:t>
            </a:r>
            <a:r>
              <a:rPr lang="en-US" sz="3200" dirty="0" smtClean="0">
                <a:solidFill>
                  <a:srgbClr val="18579B"/>
                </a:solidFill>
                <a:latin typeface="Calibri"/>
                <a:cs typeface="Calibri"/>
              </a:rPr>
              <a:t> </a:t>
            </a:r>
            <a:r>
              <a:rPr lang="en-US" sz="3200" dirty="0" smtClean="0">
                <a:solidFill>
                  <a:srgbClr val="56944F"/>
                </a:solidFill>
                <a:latin typeface="Calibri"/>
                <a:cs typeface="Calibri"/>
              </a:rPr>
              <a:t>Neglect</a:t>
            </a:r>
            <a:endParaRPr lang="en-US" sz="3200" dirty="0">
              <a:solidFill>
                <a:srgbClr val="56944F"/>
              </a:solidFill>
              <a:latin typeface="Calibri"/>
              <a:cs typeface="Calibri"/>
            </a:endParaRPr>
          </a:p>
          <a:p>
            <a:r>
              <a:rPr lang="en-US" sz="3200" dirty="0">
                <a:solidFill>
                  <a:srgbClr val="18579B"/>
                </a:solidFill>
                <a:latin typeface="Calibri"/>
                <a:cs typeface="Calibri"/>
              </a:rPr>
              <a:t>Unit 6</a:t>
            </a:r>
            <a:r>
              <a:rPr lang="en-US" sz="3200" dirty="0" smtClean="0">
                <a:solidFill>
                  <a:srgbClr val="18579B"/>
                </a:solidFill>
                <a:latin typeface="Calibri"/>
                <a:cs typeface="Calibri"/>
              </a:rPr>
              <a:t>.3</a:t>
            </a:r>
            <a:r>
              <a:rPr lang="en-US" sz="3200" dirty="0">
                <a:solidFill>
                  <a:srgbClr val="18579B"/>
                </a:solidFill>
                <a:latin typeface="Calibri"/>
                <a:cs typeface="Calibri"/>
              </a:rPr>
              <a:t>: </a:t>
            </a:r>
            <a:r>
              <a:rPr lang="en-US" sz="3200" dirty="0" smtClean="0">
                <a:solidFill>
                  <a:srgbClr val="18579B"/>
                </a:solidFill>
                <a:latin typeface="Calibri"/>
                <a:cs typeface="Calibri"/>
              </a:rPr>
              <a:t> </a:t>
            </a:r>
            <a:r>
              <a:rPr lang="en-US" sz="3200" dirty="0" smtClean="0">
                <a:solidFill>
                  <a:srgbClr val="56944F"/>
                </a:solidFill>
                <a:latin typeface="Calibri"/>
                <a:cs typeface="Calibri"/>
              </a:rPr>
              <a:t>Physical </a:t>
            </a:r>
            <a:r>
              <a:rPr lang="en-US" sz="3200" dirty="0">
                <a:solidFill>
                  <a:srgbClr val="56944F"/>
                </a:solidFill>
                <a:latin typeface="Calibri"/>
                <a:cs typeface="Calibri"/>
              </a:rPr>
              <a:t>Abuse</a:t>
            </a:r>
          </a:p>
          <a:p>
            <a:r>
              <a:rPr lang="en-US" sz="3200" dirty="0">
                <a:solidFill>
                  <a:srgbClr val="18579B"/>
                </a:solidFill>
                <a:latin typeface="Calibri"/>
                <a:cs typeface="Calibri"/>
              </a:rPr>
              <a:t>Unit 6</a:t>
            </a:r>
            <a:r>
              <a:rPr lang="en-US" sz="3200" dirty="0" smtClean="0">
                <a:solidFill>
                  <a:srgbClr val="18579B"/>
                </a:solidFill>
                <a:latin typeface="Calibri"/>
                <a:cs typeface="Calibri"/>
              </a:rPr>
              <a:t>.4</a:t>
            </a:r>
            <a:r>
              <a:rPr lang="en-US" sz="3200" dirty="0">
                <a:solidFill>
                  <a:srgbClr val="18579B"/>
                </a:solidFill>
                <a:latin typeface="Calibri"/>
                <a:cs typeface="Calibri"/>
              </a:rPr>
              <a:t>: </a:t>
            </a:r>
            <a:r>
              <a:rPr lang="en-US" sz="3200" dirty="0" smtClean="0">
                <a:solidFill>
                  <a:srgbClr val="18579B"/>
                </a:solidFill>
                <a:latin typeface="Calibri"/>
                <a:cs typeface="Calibri"/>
              </a:rPr>
              <a:t> </a:t>
            </a:r>
            <a:r>
              <a:rPr lang="en-US" sz="3200" dirty="0" smtClean="0">
                <a:solidFill>
                  <a:srgbClr val="56944F"/>
                </a:solidFill>
                <a:latin typeface="Calibri"/>
                <a:cs typeface="Calibri"/>
              </a:rPr>
              <a:t>Sexual </a:t>
            </a:r>
            <a:r>
              <a:rPr lang="en-US" sz="3200" dirty="0">
                <a:solidFill>
                  <a:srgbClr val="56944F"/>
                </a:solidFill>
                <a:latin typeface="Calibri"/>
                <a:cs typeface="Calibri"/>
              </a:rPr>
              <a:t>Abuse </a:t>
            </a:r>
            <a:endParaRPr lang="en-US" sz="3200" dirty="0" smtClean="0">
              <a:solidFill>
                <a:srgbClr val="56944F"/>
              </a:solidFill>
              <a:latin typeface="Calibri"/>
              <a:cs typeface="Calibri"/>
            </a:endParaRPr>
          </a:p>
          <a:p>
            <a:r>
              <a:rPr lang="en-US" sz="3200" dirty="0" smtClean="0">
                <a:solidFill>
                  <a:srgbClr val="18579B"/>
                </a:solidFill>
                <a:latin typeface="Calibri"/>
                <a:cs typeface="Calibri"/>
              </a:rPr>
              <a:t>Unit 6.5</a:t>
            </a:r>
            <a:r>
              <a:rPr lang="en-US" sz="3200" dirty="0">
                <a:solidFill>
                  <a:srgbClr val="18579B"/>
                </a:solidFill>
                <a:latin typeface="Calibri"/>
                <a:cs typeface="Calibri"/>
              </a:rPr>
              <a:t>: </a:t>
            </a:r>
            <a:r>
              <a:rPr lang="en-US" sz="3200" dirty="0" smtClean="0">
                <a:solidFill>
                  <a:srgbClr val="18579B"/>
                </a:solidFill>
                <a:latin typeface="Calibri"/>
                <a:cs typeface="Calibri"/>
              </a:rPr>
              <a:t> </a:t>
            </a:r>
            <a:r>
              <a:rPr lang="en-US" sz="3200" dirty="0" smtClean="0">
                <a:solidFill>
                  <a:srgbClr val="56944F"/>
                </a:solidFill>
                <a:latin typeface="Calibri"/>
                <a:cs typeface="Calibri"/>
              </a:rPr>
              <a:t>Mental Injury</a:t>
            </a:r>
          </a:p>
          <a:p>
            <a:r>
              <a:rPr lang="en-US" sz="3200" dirty="0" smtClean="0">
                <a:solidFill>
                  <a:srgbClr val="18579B"/>
                </a:solidFill>
                <a:latin typeface="Calibri"/>
                <a:cs typeface="Calibri"/>
              </a:rPr>
              <a:t>Unit 6.6:  </a:t>
            </a:r>
            <a:r>
              <a:rPr lang="en-US" sz="3200" dirty="0" smtClean="0">
                <a:solidFill>
                  <a:srgbClr val="56944F"/>
                </a:solidFill>
                <a:latin typeface="Calibri"/>
                <a:cs typeface="Calibri"/>
              </a:rPr>
              <a:t>Substance Abuse</a:t>
            </a:r>
          </a:p>
          <a:p>
            <a:r>
              <a:rPr lang="en-US" sz="3200" dirty="0" smtClean="0">
                <a:solidFill>
                  <a:srgbClr val="18579B"/>
                </a:solidFill>
                <a:latin typeface="Calibri"/>
                <a:cs typeface="Calibri"/>
              </a:rPr>
              <a:t>Unit 6.7:  </a:t>
            </a:r>
            <a:r>
              <a:rPr lang="en-US" sz="3200" dirty="0" smtClean="0">
                <a:solidFill>
                  <a:srgbClr val="56944F"/>
                </a:solidFill>
                <a:latin typeface="Calibri"/>
                <a:cs typeface="Calibri"/>
              </a:rPr>
              <a:t>Domestic Violence</a:t>
            </a:r>
            <a:endParaRPr lang="en-US" sz="3200" dirty="0">
              <a:solidFill>
                <a:srgbClr val="56944F"/>
              </a:solidFill>
              <a:latin typeface="Calibri"/>
              <a:cs typeface="Calibri"/>
            </a:endParaRPr>
          </a:p>
        </p:txBody>
      </p:sp>
      <p:sp>
        <p:nvSpPr>
          <p:cNvPr id="5" name="Slide Number Placeholder 6"/>
          <p:cNvSpPr txBox="1">
            <a:spLocks noChangeArrowheads="1"/>
          </p:cNvSpPr>
          <p:nvPr/>
        </p:nvSpPr>
        <p:spPr>
          <a:xfrm>
            <a:off x="1079112" y="6400800"/>
            <a:ext cx="2737108"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smtClean="0"/>
              <a:t>Pre-Service Curriculum Module 6.0.2</a:t>
            </a:r>
            <a:endParaRPr lang="en-US" dirty="0"/>
          </a:p>
        </p:txBody>
      </p:sp>
    </p:spTree>
    <p:extLst>
      <p:ext uri="{BB962C8B-B14F-4D97-AF65-F5344CB8AC3E}">
        <p14:creationId xmlns:p14="http://schemas.microsoft.com/office/powerpoint/2010/main" val="124421303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court can…</a:t>
            </a:r>
            <a:endParaRPr lang="en-US" dirty="0"/>
          </a:p>
        </p:txBody>
      </p:sp>
      <p:pic>
        <p:nvPicPr>
          <p:cNvPr id="5" name="Content Placeholder 4"/>
          <p:cNvPicPr>
            <a:picLocks noGrp="1" noChangeAspect="1"/>
          </p:cNvPicPr>
          <p:nvPr>
            <p:ph idx="1"/>
          </p:nvPr>
        </p:nvPicPr>
        <p:blipFill>
          <a:blip r:embed="rId3"/>
          <a:stretch>
            <a:fillRect/>
          </a:stretch>
        </p:blipFill>
        <p:spPr>
          <a:xfrm>
            <a:off x="2733979" y="1720681"/>
            <a:ext cx="5478373" cy="3524419"/>
          </a:xfrm>
          <a:prstGeom prst="rect">
            <a:avLst/>
          </a:prstGeom>
        </p:spPr>
      </p:pic>
      <p:sp>
        <p:nvSpPr>
          <p:cNvPr id="4" name="Slide Number Placeholder 6"/>
          <p:cNvSpPr txBox="1">
            <a:spLocks noChangeArrowheads="1"/>
          </p:cNvSpPr>
          <p:nvPr/>
        </p:nvSpPr>
        <p:spPr>
          <a:xfrm>
            <a:off x="1079112" y="6400800"/>
            <a:ext cx="2737108"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smtClean="0"/>
              <a:t>Pre-Service Curriculum Module 6.2.9</a:t>
            </a:r>
            <a:endParaRPr lang="en-US" dirty="0"/>
          </a:p>
        </p:txBody>
      </p:sp>
    </p:spTree>
    <p:extLst>
      <p:ext uri="{BB962C8B-B14F-4D97-AF65-F5344CB8AC3E}">
        <p14:creationId xmlns:p14="http://schemas.microsoft.com/office/powerpoint/2010/main" val="187399782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Child </a:t>
            </a:r>
            <a:r>
              <a:rPr lang="en-US" dirty="0"/>
              <a:t>Maltreatment Index</a:t>
            </a:r>
          </a:p>
        </p:txBody>
      </p:sp>
      <p:sp>
        <p:nvSpPr>
          <p:cNvPr id="3" name="Content Placeholder 2"/>
          <p:cNvSpPr>
            <a:spLocks noGrp="1"/>
          </p:cNvSpPr>
          <p:nvPr>
            <p:ph idx="1"/>
          </p:nvPr>
        </p:nvSpPr>
        <p:spPr/>
        <p:txBody>
          <a:bodyPr>
            <a:normAutofit/>
          </a:bodyPr>
          <a:lstStyle/>
          <a:p>
            <a:r>
              <a:rPr lang="en-US" dirty="0" smtClean="0"/>
              <a:t>Inadequate Supervision A-22</a:t>
            </a:r>
          </a:p>
          <a:p>
            <a:r>
              <a:rPr lang="en-US" dirty="0" smtClean="0"/>
              <a:t>Environmental Hazards A-13</a:t>
            </a:r>
            <a:endParaRPr lang="en-US" dirty="0"/>
          </a:p>
        </p:txBody>
      </p:sp>
      <p:sp>
        <p:nvSpPr>
          <p:cNvPr id="4" name="Slide Number Placeholder 6"/>
          <p:cNvSpPr txBox="1">
            <a:spLocks noChangeArrowheads="1"/>
          </p:cNvSpPr>
          <p:nvPr/>
        </p:nvSpPr>
        <p:spPr>
          <a:xfrm>
            <a:off x="1079112" y="6400800"/>
            <a:ext cx="2737108"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smtClean="0"/>
              <a:t>Pre-Service Curriculum Module 6.2.10</a:t>
            </a:r>
            <a:endParaRPr lang="en-US" dirty="0"/>
          </a:p>
        </p:txBody>
      </p:sp>
    </p:spTree>
    <p:extLst>
      <p:ext uri="{BB962C8B-B14F-4D97-AF65-F5344CB8AC3E}">
        <p14:creationId xmlns:p14="http://schemas.microsoft.com/office/powerpoint/2010/main" val="173530762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Child </a:t>
            </a:r>
            <a:r>
              <a:rPr lang="en-US" dirty="0"/>
              <a:t>Maltreatment Index</a:t>
            </a:r>
          </a:p>
        </p:txBody>
      </p:sp>
      <p:sp>
        <p:nvSpPr>
          <p:cNvPr id="3" name="Content Placeholder 2"/>
          <p:cNvSpPr>
            <a:spLocks noGrp="1"/>
          </p:cNvSpPr>
          <p:nvPr>
            <p:ph idx="1"/>
          </p:nvPr>
        </p:nvSpPr>
        <p:spPr/>
        <p:txBody>
          <a:bodyPr>
            <a:normAutofit/>
          </a:bodyPr>
          <a:lstStyle/>
          <a:p>
            <a:r>
              <a:rPr lang="en-US" dirty="0" smtClean="0"/>
              <a:t>Failure </a:t>
            </a:r>
            <a:r>
              <a:rPr lang="en-US" dirty="0"/>
              <a:t>to Thrive </a:t>
            </a:r>
            <a:r>
              <a:rPr lang="en-US" dirty="0" smtClean="0"/>
              <a:t>A-17</a:t>
            </a:r>
          </a:p>
          <a:p>
            <a:r>
              <a:rPr lang="en-US" dirty="0" smtClean="0"/>
              <a:t>Malnutrition/Dehydration A-25</a:t>
            </a:r>
            <a:endParaRPr lang="en-US" dirty="0"/>
          </a:p>
          <a:p>
            <a:r>
              <a:rPr lang="en-US" dirty="0" smtClean="0"/>
              <a:t>Medical </a:t>
            </a:r>
            <a:r>
              <a:rPr lang="en-US" dirty="0"/>
              <a:t>Neglect </a:t>
            </a:r>
            <a:r>
              <a:rPr lang="en-US" dirty="0" smtClean="0"/>
              <a:t>A-26  </a:t>
            </a:r>
            <a:r>
              <a:rPr lang="en-US" i="1" dirty="0" smtClean="0">
                <a:solidFill>
                  <a:srgbClr val="18579B"/>
                </a:solidFill>
              </a:rPr>
              <a:t>(s. 39.3068, F.S.)</a:t>
            </a:r>
            <a:endParaRPr lang="en-US" i="1" dirty="0">
              <a:solidFill>
                <a:srgbClr val="18579B"/>
              </a:solidFill>
            </a:endParaRPr>
          </a:p>
        </p:txBody>
      </p:sp>
      <p:sp>
        <p:nvSpPr>
          <p:cNvPr id="4" name="Slide Number Placeholder 6"/>
          <p:cNvSpPr txBox="1">
            <a:spLocks noChangeArrowheads="1"/>
          </p:cNvSpPr>
          <p:nvPr/>
        </p:nvSpPr>
        <p:spPr>
          <a:xfrm>
            <a:off x="1079112" y="6400800"/>
            <a:ext cx="2737108"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smtClean="0"/>
              <a:t>Pre-Service Curriculum Module 6.2.11</a:t>
            </a:r>
            <a:endParaRPr lang="en-US" dirty="0"/>
          </a:p>
        </p:txBody>
      </p:sp>
    </p:spTree>
    <p:extLst>
      <p:ext uri="{BB962C8B-B14F-4D97-AF65-F5344CB8AC3E}">
        <p14:creationId xmlns:p14="http://schemas.microsoft.com/office/powerpoint/2010/main" val="61854172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079112" y="179021"/>
            <a:ext cx="7083425" cy="1143000"/>
          </a:xfrm>
        </p:spPr>
        <p:txBody>
          <a:bodyPr/>
          <a:lstStyle/>
          <a:p>
            <a:pPr algn="r"/>
            <a:r>
              <a:rPr lang="en-US" dirty="0" smtClean="0"/>
              <a:t>Failure to Thrive</a:t>
            </a:r>
            <a:endParaRPr lang="en-US" dirty="0"/>
          </a:p>
        </p:txBody>
      </p:sp>
      <p:pic>
        <p:nvPicPr>
          <p:cNvPr id="6" name="Picture 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564685" y="1283677"/>
            <a:ext cx="1986648" cy="2439200"/>
          </a:xfrm>
          <a:prstGeom prst="rect">
            <a:avLst/>
          </a:prstGeom>
        </p:spPr>
      </p:pic>
      <p:pic>
        <p:nvPicPr>
          <p:cNvPr id="7" name="Picture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604537" y="3311515"/>
            <a:ext cx="3881864" cy="2927611"/>
          </a:xfrm>
          <a:prstGeom prst="rect">
            <a:avLst/>
          </a:prstGeom>
        </p:spPr>
      </p:pic>
      <p:pic>
        <p:nvPicPr>
          <p:cNvPr id="10" name="Picture 9"/>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565892" y="209600"/>
            <a:ext cx="2164758" cy="2819737"/>
          </a:xfrm>
          <a:prstGeom prst="rect">
            <a:avLst/>
          </a:prstGeom>
        </p:spPr>
      </p:pic>
      <p:pic>
        <p:nvPicPr>
          <p:cNvPr id="12" name="Picture 11"/>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586420" y="3722877"/>
            <a:ext cx="1964913" cy="2439200"/>
          </a:xfrm>
          <a:prstGeom prst="rect">
            <a:avLst/>
          </a:prstGeom>
        </p:spPr>
      </p:pic>
      <p:sp>
        <p:nvSpPr>
          <p:cNvPr id="8" name="Slide Number Placeholder 6"/>
          <p:cNvSpPr txBox="1">
            <a:spLocks noChangeArrowheads="1"/>
          </p:cNvSpPr>
          <p:nvPr/>
        </p:nvSpPr>
        <p:spPr>
          <a:xfrm>
            <a:off x="1079112" y="6400800"/>
            <a:ext cx="2737108"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smtClean="0"/>
              <a:t>Pre-Service Curriculum Module 6.2.12</a:t>
            </a:r>
            <a:endParaRPr lang="en-US" dirty="0"/>
          </a:p>
        </p:txBody>
      </p:sp>
    </p:spTree>
    <p:extLst>
      <p:ext uri="{BB962C8B-B14F-4D97-AF65-F5344CB8AC3E}">
        <p14:creationId xmlns:p14="http://schemas.microsoft.com/office/powerpoint/2010/main" val="268240449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Situational vs. Chronic Neglect</a:t>
            </a:r>
            <a:endParaRPr lang="en-US" dirty="0"/>
          </a:p>
        </p:txBody>
      </p:sp>
      <p:sp>
        <p:nvSpPr>
          <p:cNvPr id="595971" name="Rectangle 3"/>
          <p:cNvSpPr>
            <a:spLocks noGrp="1" noChangeArrowheads="1"/>
          </p:cNvSpPr>
          <p:nvPr>
            <p:ph type="body" idx="1"/>
          </p:nvPr>
        </p:nvSpPr>
        <p:spPr/>
        <p:txBody>
          <a:bodyPr anchor="ctr">
            <a:normAutofit/>
          </a:bodyPr>
          <a:lstStyle/>
          <a:p>
            <a:pPr algn="ctr"/>
            <a:r>
              <a:rPr lang="en-US" dirty="0" smtClean="0"/>
              <a:t> </a:t>
            </a:r>
            <a:r>
              <a:rPr lang="en-US" sz="3200" dirty="0"/>
              <a:t>Situational</a:t>
            </a:r>
            <a:endParaRPr lang="en-US" dirty="0" smtClean="0"/>
          </a:p>
        </p:txBody>
      </p:sp>
      <p:sp>
        <p:nvSpPr>
          <p:cNvPr id="8" name="Content Placeholder 7"/>
          <p:cNvSpPr>
            <a:spLocks noGrp="1"/>
          </p:cNvSpPr>
          <p:nvPr>
            <p:ph sz="half" idx="2"/>
          </p:nvPr>
        </p:nvSpPr>
        <p:spPr/>
        <p:txBody>
          <a:bodyPr>
            <a:normAutofit lnSpcReduction="10000"/>
          </a:bodyPr>
          <a:lstStyle/>
          <a:p>
            <a:endParaRPr lang="en-US" dirty="0" smtClean="0"/>
          </a:p>
          <a:p>
            <a:r>
              <a:rPr lang="en-US" dirty="0" smtClean="0"/>
              <a:t>crisis/situational</a:t>
            </a:r>
          </a:p>
          <a:p>
            <a:r>
              <a:rPr lang="en-US" dirty="0" smtClean="0"/>
              <a:t>parent/caretaker </a:t>
            </a:r>
            <a:r>
              <a:rPr lang="en-US" dirty="0"/>
              <a:t>fundamentally able to cope but temporarily </a:t>
            </a:r>
            <a:r>
              <a:rPr lang="en-US" dirty="0" smtClean="0"/>
              <a:t>overwhelmed</a:t>
            </a:r>
            <a:endParaRPr lang="en-US" dirty="0"/>
          </a:p>
        </p:txBody>
      </p:sp>
      <p:sp>
        <p:nvSpPr>
          <p:cNvPr id="10" name="Text Placeholder 9"/>
          <p:cNvSpPr>
            <a:spLocks noGrp="1"/>
          </p:cNvSpPr>
          <p:nvPr>
            <p:ph type="body" sz="quarter" idx="3"/>
          </p:nvPr>
        </p:nvSpPr>
        <p:spPr/>
        <p:txBody>
          <a:bodyPr anchor="ctr"/>
          <a:lstStyle/>
          <a:p>
            <a:pPr algn="ctr"/>
            <a:r>
              <a:rPr lang="en-US" sz="3200" dirty="0" smtClean="0"/>
              <a:t>Chronic</a:t>
            </a:r>
            <a:endParaRPr lang="en-US" dirty="0"/>
          </a:p>
        </p:txBody>
      </p:sp>
      <p:sp>
        <p:nvSpPr>
          <p:cNvPr id="11" name="Content Placeholder 10"/>
          <p:cNvSpPr>
            <a:spLocks noGrp="1"/>
          </p:cNvSpPr>
          <p:nvPr>
            <p:ph sz="quarter" idx="4"/>
          </p:nvPr>
        </p:nvSpPr>
        <p:spPr/>
        <p:txBody>
          <a:bodyPr>
            <a:normAutofit/>
          </a:bodyPr>
          <a:lstStyle/>
          <a:p>
            <a:pPr marL="0" indent="0">
              <a:buNone/>
            </a:pPr>
            <a:endParaRPr lang="en-US" dirty="0"/>
          </a:p>
          <a:p>
            <a:r>
              <a:rPr lang="en-US" dirty="0" smtClean="0"/>
              <a:t>enduring</a:t>
            </a:r>
          </a:p>
          <a:p>
            <a:r>
              <a:rPr lang="en-US" dirty="0" smtClean="0"/>
              <a:t>parent </a:t>
            </a:r>
            <a:r>
              <a:rPr lang="en-US" dirty="0"/>
              <a:t>with continued and serious </a:t>
            </a:r>
            <a:r>
              <a:rPr lang="en-US" dirty="0" smtClean="0"/>
              <a:t>child-rearing difficulties</a:t>
            </a:r>
            <a:endParaRPr lang="en-US" dirty="0"/>
          </a:p>
        </p:txBody>
      </p:sp>
      <p:sp>
        <p:nvSpPr>
          <p:cNvPr id="9" name="Rectangle 3"/>
          <p:cNvSpPr txBox="1">
            <a:spLocks noChangeArrowheads="1"/>
          </p:cNvSpPr>
          <p:nvPr/>
        </p:nvSpPr>
        <p:spPr>
          <a:xfrm>
            <a:off x="1226820" y="1579562"/>
            <a:ext cx="4038600" cy="452596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rgbClr val="56944F"/>
                </a:solidFill>
                <a:latin typeface="Calibri"/>
                <a:ea typeface="+mn-ea"/>
                <a:cs typeface="+mn-cs"/>
              </a:defRPr>
            </a:lvl1pPr>
            <a:lvl2pPr marL="742950" indent="-285750" algn="l" defTabSz="457200" rtl="0" eaLnBrk="1" latinLnBrk="0" hangingPunct="1">
              <a:spcBef>
                <a:spcPct val="20000"/>
              </a:spcBef>
              <a:buFont typeface="Arial"/>
              <a:buChar char="–"/>
              <a:defRPr sz="2800" kern="1200">
                <a:solidFill>
                  <a:srgbClr val="56944F"/>
                </a:solidFill>
                <a:latin typeface="Calibri"/>
                <a:ea typeface="+mn-ea"/>
                <a:cs typeface="+mn-cs"/>
              </a:defRPr>
            </a:lvl2pPr>
            <a:lvl3pPr marL="1143000" indent="-228600" algn="l" defTabSz="457200" rtl="0" eaLnBrk="1" latinLnBrk="0" hangingPunct="1">
              <a:spcBef>
                <a:spcPct val="20000"/>
              </a:spcBef>
              <a:buFont typeface="Arial"/>
              <a:buChar char="•"/>
              <a:defRPr sz="2400" kern="1200">
                <a:solidFill>
                  <a:srgbClr val="56944F"/>
                </a:solidFill>
                <a:latin typeface="Calibri"/>
                <a:ea typeface="+mn-ea"/>
                <a:cs typeface="+mn-cs"/>
              </a:defRPr>
            </a:lvl3pPr>
            <a:lvl4pPr marL="1600200" indent="-228600" algn="l" defTabSz="457200" rtl="0" eaLnBrk="1" latinLnBrk="0" hangingPunct="1">
              <a:spcBef>
                <a:spcPct val="20000"/>
              </a:spcBef>
              <a:buFont typeface="Arial"/>
              <a:buChar char="–"/>
              <a:defRPr sz="2000" kern="1200">
                <a:solidFill>
                  <a:srgbClr val="56944F"/>
                </a:solidFill>
                <a:latin typeface="Calibri"/>
                <a:ea typeface="+mn-ea"/>
                <a:cs typeface="+mn-cs"/>
              </a:defRPr>
            </a:lvl4pPr>
            <a:lvl5pPr marL="2057400" indent="-228600" algn="l" defTabSz="457200" rtl="0" eaLnBrk="1" latinLnBrk="0" hangingPunct="1">
              <a:spcBef>
                <a:spcPct val="20000"/>
              </a:spcBef>
              <a:buFont typeface="Arial"/>
              <a:buChar char="»"/>
              <a:defRPr sz="2000" kern="1200">
                <a:solidFill>
                  <a:srgbClr val="56944F"/>
                </a:solidFill>
                <a:latin typeface="Calibri"/>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en-US" dirty="0" smtClean="0"/>
          </a:p>
        </p:txBody>
      </p:sp>
      <p:sp>
        <p:nvSpPr>
          <p:cNvPr id="12" name="Slide Number Placeholder 6"/>
          <p:cNvSpPr txBox="1">
            <a:spLocks noChangeArrowheads="1"/>
          </p:cNvSpPr>
          <p:nvPr/>
        </p:nvSpPr>
        <p:spPr>
          <a:xfrm>
            <a:off x="1079112" y="6400800"/>
            <a:ext cx="2737108"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smtClean="0"/>
              <a:t>Pre-Service Curriculum Module 6.2.13</a:t>
            </a:r>
            <a:endParaRPr lang="en-US" dirty="0"/>
          </a:p>
        </p:txBody>
      </p:sp>
    </p:spTree>
    <p:extLst>
      <p:ext uri="{BB962C8B-B14F-4D97-AF65-F5344CB8AC3E}">
        <p14:creationId xmlns:p14="http://schemas.microsoft.com/office/powerpoint/2010/main" val="250132078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26087" y="533180"/>
            <a:ext cx="7082263" cy="1143000"/>
          </a:xfrm>
        </p:spPr>
        <p:txBody>
          <a:bodyPr/>
          <a:lstStyle/>
          <a:p>
            <a:r>
              <a:rPr lang="en-US" dirty="0" smtClean="0"/>
              <a:t>The Gavin Family</a:t>
            </a:r>
            <a:endParaRPr lang="en-US" dirty="0"/>
          </a:p>
        </p:txBody>
      </p:sp>
      <p:sp>
        <p:nvSpPr>
          <p:cNvPr id="4" name="Content Placeholder 3"/>
          <p:cNvSpPr>
            <a:spLocks noGrp="1"/>
          </p:cNvSpPr>
          <p:nvPr>
            <p:ph idx="1"/>
          </p:nvPr>
        </p:nvSpPr>
        <p:spPr>
          <a:xfrm>
            <a:off x="1604535" y="3059209"/>
            <a:ext cx="7082264" cy="2614760"/>
          </a:xfrm>
        </p:spPr>
        <p:txBody>
          <a:bodyPr/>
          <a:lstStyle/>
          <a:p>
            <a:r>
              <a:rPr lang="en-US" dirty="0"/>
              <a:t>What indicators suggest the </a:t>
            </a:r>
            <a:r>
              <a:rPr lang="en-US" dirty="0" err="1" smtClean="0"/>
              <a:t>Gavins</a:t>
            </a:r>
            <a:r>
              <a:rPr lang="en-US" dirty="0" smtClean="0"/>
              <a:t> </a:t>
            </a:r>
            <a:r>
              <a:rPr lang="en-US" dirty="0"/>
              <a:t>are suffering from chronic neglect? </a:t>
            </a:r>
            <a:endParaRPr lang="en-US" dirty="0" smtClean="0"/>
          </a:p>
          <a:p>
            <a:pPr marL="0" indent="0">
              <a:buNone/>
            </a:pPr>
            <a:endParaRPr lang="en-US" dirty="0"/>
          </a:p>
          <a:p>
            <a:r>
              <a:rPr lang="en-US" dirty="0" smtClean="0"/>
              <a:t>Does </a:t>
            </a:r>
            <a:r>
              <a:rPr lang="en-US" dirty="0"/>
              <a:t>the age of </a:t>
            </a:r>
            <a:r>
              <a:rPr lang="en-US" dirty="0" smtClean="0"/>
              <a:t>the child </a:t>
            </a:r>
            <a:r>
              <a:rPr lang="en-US" dirty="0"/>
              <a:t>matter? </a:t>
            </a:r>
          </a:p>
          <a:p>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604535" y="302836"/>
            <a:ext cx="2076435" cy="2076435"/>
          </a:xfrm>
          <a:prstGeom prst="rect">
            <a:avLst/>
          </a:prstGeom>
        </p:spPr>
      </p:pic>
      <p:sp>
        <p:nvSpPr>
          <p:cNvPr id="5" name="Slide Number Placeholder 6"/>
          <p:cNvSpPr txBox="1">
            <a:spLocks noChangeArrowheads="1"/>
          </p:cNvSpPr>
          <p:nvPr/>
        </p:nvSpPr>
        <p:spPr>
          <a:xfrm>
            <a:off x="1079112" y="6400800"/>
            <a:ext cx="2737108"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smtClean="0"/>
              <a:t>Pre-Service Curriculum Module 6.2.14</a:t>
            </a:r>
            <a:endParaRPr lang="en-US" dirty="0"/>
          </a:p>
        </p:txBody>
      </p:sp>
    </p:spTree>
    <p:extLst>
      <p:ext uri="{BB962C8B-B14F-4D97-AF65-F5344CB8AC3E}">
        <p14:creationId xmlns:p14="http://schemas.microsoft.com/office/powerpoint/2010/main" val="154851179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5971" name="Rectangle 3"/>
          <p:cNvSpPr>
            <a:spLocks noGrp="1" noChangeArrowheads="1"/>
          </p:cNvSpPr>
          <p:nvPr>
            <p:ph type="body" sz="half" idx="2"/>
          </p:nvPr>
        </p:nvSpPr>
        <p:spPr>
          <a:xfrm>
            <a:off x="4652963" y="1493837"/>
            <a:ext cx="4033837" cy="4525963"/>
          </a:xfrm>
        </p:spPr>
        <p:txBody>
          <a:bodyPr>
            <a:normAutofit/>
          </a:bodyPr>
          <a:lstStyle/>
          <a:p>
            <a:r>
              <a:rPr lang="en-US" dirty="0"/>
              <a:t>Situational </a:t>
            </a:r>
            <a:r>
              <a:rPr lang="en-US" dirty="0" smtClean="0"/>
              <a:t>neglect may </a:t>
            </a:r>
            <a:r>
              <a:rPr lang="en-US" dirty="0"/>
              <a:t>be addressed in shorter term </a:t>
            </a:r>
            <a:r>
              <a:rPr lang="en-US" dirty="0" smtClean="0"/>
              <a:t>intervention.</a:t>
            </a:r>
            <a:endParaRPr lang="en-US" dirty="0"/>
          </a:p>
          <a:p>
            <a:r>
              <a:rPr lang="en-US" dirty="0" smtClean="0"/>
              <a:t>Chronic/enduring neglect takes </a:t>
            </a:r>
            <a:r>
              <a:rPr lang="en-US" dirty="0"/>
              <a:t>longer intervention to yield sustained </a:t>
            </a:r>
            <a:r>
              <a:rPr lang="en-US" dirty="0" smtClean="0"/>
              <a:t>change.</a:t>
            </a:r>
            <a:endParaRPr lang="en-US" dirty="0"/>
          </a:p>
        </p:txBody>
      </p:sp>
      <p:sp>
        <p:nvSpPr>
          <p:cNvPr id="2" name="Title 1"/>
          <p:cNvSpPr>
            <a:spLocks noGrp="1"/>
          </p:cNvSpPr>
          <p:nvPr>
            <p:ph type="title"/>
          </p:nvPr>
        </p:nvSpPr>
        <p:spPr>
          <a:xfrm>
            <a:off x="914400" y="350837"/>
            <a:ext cx="8229600" cy="1143000"/>
          </a:xfrm>
        </p:spPr>
        <p:txBody>
          <a:bodyPr/>
          <a:lstStyle/>
          <a:p>
            <a:r>
              <a:rPr lang="en-US" dirty="0" smtClean="0"/>
              <a:t>Situational vs. Chronic Neglect</a:t>
            </a:r>
            <a:endParaRPr lang="en-US" dirty="0"/>
          </a:p>
        </p:txBody>
      </p:sp>
      <p:pic>
        <p:nvPicPr>
          <p:cNvPr id="3" name="Picture 2"/>
          <p:cNvPicPr>
            <a:picLocks noChangeAspect="1"/>
          </p:cNvPicPr>
          <p:nvPr/>
        </p:nvPicPr>
        <p:blipFill>
          <a:blip r:embed="rId3"/>
          <a:stretch>
            <a:fillRect/>
          </a:stretch>
        </p:blipFill>
        <p:spPr>
          <a:xfrm>
            <a:off x="1404968" y="1619370"/>
            <a:ext cx="3682303" cy="3810330"/>
          </a:xfrm>
          <a:prstGeom prst="rect">
            <a:avLst/>
          </a:prstGeom>
        </p:spPr>
      </p:pic>
      <p:sp>
        <p:nvSpPr>
          <p:cNvPr id="5" name="Slide Number Placeholder 6"/>
          <p:cNvSpPr txBox="1">
            <a:spLocks noChangeArrowheads="1"/>
          </p:cNvSpPr>
          <p:nvPr/>
        </p:nvSpPr>
        <p:spPr>
          <a:xfrm>
            <a:off x="1079112" y="6400800"/>
            <a:ext cx="2737108"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smtClean="0"/>
              <a:t>Pre-Service Curriculum Module 6.2.15</a:t>
            </a:r>
            <a:endParaRPr lang="en-US" dirty="0"/>
          </a:p>
        </p:txBody>
      </p:sp>
    </p:spTree>
    <p:extLst>
      <p:ext uri="{BB962C8B-B14F-4D97-AF65-F5344CB8AC3E}">
        <p14:creationId xmlns:p14="http://schemas.microsoft.com/office/powerpoint/2010/main" val="134930919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01263"/>
            <a:ext cx="8229600" cy="1143000"/>
          </a:xfrm>
        </p:spPr>
        <p:txBody>
          <a:bodyPr/>
          <a:lstStyle/>
          <a:p>
            <a:r>
              <a:rPr lang="en-US" dirty="0"/>
              <a:t>The Impact of Neglect on the Child</a:t>
            </a:r>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696720" y="1344263"/>
            <a:ext cx="7061200" cy="4797024"/>
          </a:xfrm>
          <a:prstGeom prst="rect">
            <a:avLst/>
          </a:prstGeom>
        </p:spPr>
      </p:pic>
      <p:sp>
        <p:nvSpPr>
          <p:cNvPr id="5" name="Slide Number Placeholder 6"/>
          <p:cNvSpPr txBox="1">
            <a:spLocks noChangeArrowheads="1"/>
          </p:cNvSpPr>
          <p:nvPr/>
        </p:nvSpPr>
        <p:spPr>
          <a:xfrm>
            <a:off x="1079112" y="6400800"/>
            <a:ext cx="2737108"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smtClean="0"/>
              <a:t>Pre-Service Curriculum Module 6.2.16</a:t>
            </a:r>
            <a:endParaRPr lang="en-US" dirty="0"/>
          </a:p>
        </p:txBody>
      </p:sp>
    </p:spTree>
    <p:extLst>
      <p:ext uri="{BB962C8B-B14F-4D97-AF65-F5344CB8AC3E}">
        <p14:creationId xmlns:p14="http://schemas.microsoft.com/office/powerpoint/2010/main" val="254273172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1604536" y="114521"/>
            <a:ext cx="7082263" cy="1143000"/>
          </a:xfrm>
        </p:spPr>
        <p:txBody>
          <a:bodyPr/>
          <a:lstStyle/>
          <a:p>
            <a:r>
              <a:rPr lang="en-US" dirty="0" smtClean="0"/>
              <a:t>Factors</a:t>
            </a:r>
            <a:endParaRPr lang="en-US" dirty="0"/>
          </a:p>
        </p:txBody>
      </p:sp>
      <p:pic>
        <p:nvPicPr>
          <p:cNvPr id="10" name="Picture 9"/>
          <p:cNvPicPr>
            <a:picLocks noChangeAspect="1"/>
          </p:cNvPicPr>
          <p:nvPr/>
        </p:nvPicPr>
        <p:blipFill rotWithShape="1">
          <a:blip r:embed="rId3" cstate="screen">
            <a:extLst>
              <a:ext uri="{28A0092B-C50C-407E-A947-70E740481C1C}">
                <a14:useLocalDpi xmlns:a14="http://schemas.microsoft.com/office/drawing/2010/main"/>
              </a:ext>
            </a:extLst>
          </a:blip>
          <a:srcRect t="-972" b="-1"/>
          <a:stretch/>
        </p:blipFill>
        <p:spPr>
          <a:xfrm>
            <a:off x="2269072" y="1002160"/>
            <a:ext cx="6163733" cy="5398640"/>
          </a:xfrm>
          <a:prstGeom prst="rect">
            <a:avLst/>
          </a:prstGeom>
        </p:spPr>
      </p:pic>
      <p:sp>
        <p:nvSpPr>
          <p:cNvPr id="4" name="Slide Number Placeholder 6"/>
          <p:cNvSpPr txBox="1">
            <a:spLocks noChangeArrowheads="1"/>
          </p:cNvSpPr>
          <p:nvPr/>
        </p:nvSpPr>
        <p:spPr>
          <a:xfrm>
            <a:off x="1079112" y="6400800"/>
            <a:ext cx="2737108"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smtClean="0"/>
              <a:t>Pre-Service Curriculum Module 6.2.17</a:t>
            </a:r>
            <a:endParaRPr lang="en-US" dirty="0"/>
          </a:p>
        </p:txBody>
      </p:sp>
    </p:spTree>
    <p:extLst>
      <p:ext uri="{BB962C8B-B14F-4D97-AF65-F5344CB8AC3E}">
        <p14:creationId xmlns:p14="http://schemas.microsoft.com/office/powerpoint/2010/main" val="49971897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25433" y="274637"/>
            <a:ext cx="7574280" cy="1143000"/>
          </a:xfrm>
        </p:spPr>
        <p:txBody>
          <a:bodyPr/>
          <a:lstStyle/>
          <a:p>
            <a:r>
              <a:rPr lang="en-US" dirty="0" smtClean="0"/>
              <a:t>Behavioral </a:t>
            </a:r>
            <a:r>
              <a:rPr lang="en-US" dirty="0"/>
              <a:t>&amp; Emotional E</a:t>
            </a:r>
            <a:r>
              <a:rPr lang="en-US" dirty="0" smtClean="0"/>
              <a:t>ffects </a:t>
            </a:r>
            <a:r>
              <a:rPr lang="en-US" dirty="0"/>
              <a:t>of Neglect</a:t>
            </a:r>
          </a:p>
        </p:txBody>
      </p:sp>
      <p:pic>
        <p:nvPicPr>
          <p:cNvPr id="6" name="Picture 5"/>
          <p:cNvPicPr>
            <a:picLocks noChangeAspect="1"/>
          </p:cNvPicPr>
          <p:nvPr/>
        </p:nvPicPr>
        <p:blipFill>
          <a:blip r:embed="rId3"/>
          <a:stretch>
            <a:fillRect/>
          </a:stretch>
        </p:blipFill>
        <p:spPr>
          <a:xfrm>
            <a:off x="2025853" y="1817734"/>
            <a:ext cx="5773441" cy="4049619"/>
          </a:xfrm>
          <a:prstGeom prst="rect">
            <a:avLst/>
          </a:prstGeom>
        </p:spPr>
      </p:pic>
      <p:sp>
        <p:nvSpPr>
          <p:cNvPr id="4" name="Slide Number Placeholder 6"/>
          <p:cNvSpPr txBox="1">
            <a:spLocks noChangeArrowheads="1"/>
          </p:cNvSpPr>
          <p:nvPr/>
        </p:nvSpPr>
        <p:spPr>
          <a:xfrm>
            <a:off x="1079112" y="6400800"/>
            <a:ext cx="2737108"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smtClean="0"/>
              <a:t>Pre-Service Curriculum Module 6.2.18</a:t>
            </a:r>
            <a:endParaRPr lang="en-US" dirty="0"/>
          </a:p>
        </p:txBody>
      </p:sp>
    </p:spTree>
    <p:extLst>
      <p:ext uri="{BB962C8B-B14F-4D97-AF65-F5344CB8AC3E}">
        <p14:creationId xmlns:p14="http://schemas.microsoft.com/office/powerpoint/2010/main" val="28351645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81467" y="1619313"/>
            <a:ext cx="6859859" cy="1028884"/>
          </a:xfrm>
        </p:spPr>
        <p:txBody>
          <a:bodyPr/>
          <a:lstStyle/>
          <a:p>
            <a:r>
              <a:rPr lang="en-US" dirty="0" smtClean="0"/>
              <a:t>Unit 6.1</a:t>
            </a:r>
            <a:endParaRPr lang="en-US" dirty="0"/>
          </a:p>
        </p:txBody>
      </p:sp>
      <p:sp>
        <p:nvSpPr>
          <p:cNvPr id="3" name="Subtitle 2"/>
          <p:cNvSpPr>
            <a:spLocks noGrp="1"/>
          </p:cNvSpPr>
          <p:nvPr>
            <p:ph type="subTitle" idx="1"/>
          </p:nvPr>
        </p:nvSpPr>
        <p:spPr>
          <a:xfrm>
            <a:off x="1344167" y="2796638"/>
            <a:ext cx="7474712" cy="866899"/>
          </a:xfrm>
        </p:spPr>
        <p:txBody>
          <a:bodyPr/>
          <a:lstStyle/>
          <a:p>
            <a:r>
              <a:rPr lang="en-US" dirty="0" smtClean="0"/>
              <a:t>Maltreatment Overview</a:t>
            </a:r>
            <a:endParaRPr lang="en-US" dirty="0"/>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69661" y="431251"/>
            <a:ext cx="1070326" cy="1188062"/>
          </a:xfrm>
          <a:prstGeom prst="rect">
            <a:avLst/>
          </a:prstGeom>
        </p:spPr>
      </p:pic>
      <p:sp>
        <p:nvSpPr>
          <p:cNvPr id="5" name="Slide Number Placeholder 6"/>
          <p:cNvSpPr txBox="1">
            <a:spLocks noChangeArrowheads="1"/>
          </p:cNvSpPr>
          <p:nvPr/>
        </p:nvSpPr>
        <p:spPr>
          <a:xfrm>
            <a:off x="1079112" y="6400800"/>
            <a:ext cx="2737108"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smtClean="0"/>
              <a:t>Pre-Service Curriculum Module 6.1.1</a:t>
            </a:r>
            <a:endParaRPr lang="en-US" dirty="0"/>
          </a:p>
        </p:txBody>
      </p:sp>
    </p:spTree>
    <p:extLst>
      <p:ext uri="{BB962C8B-B14F-4D97-AF65-F5344CB8AC3E}">
        <p14:creationId xmlns:p14="http://schemas.microsoft.com/office/powerpoint/2010/main" val="224258706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Knowledge </a:t>
            </a:r>
            <a:r>
              <a:rPr lang="en-US" dirty="0" smtClean="0">
                <a:solidFill>
                  <a:srgbClr val="18579B"/>
                </a:solidFill>
              </a:rPr>
              <a:t>Assessment</a:t>
            </a:r>
            <a:endParaRPr lang="en-US" dirty="0">
              <a:solidFill>
                <a:srgbClr val="18579B"/>
              </a:solidFill>
            </a:endParaRPr>
          </a:p>
        </p:txBody>
      </p:sp>
      <p:pic>
        <p:nvPicPr>
          <p:cNvPr id="4" name="Picture 3"/>
          <p:cNvPicPr>
            <a:picLocks noChangeAspect="1"/>
          </p:cNvPicPr>
          <p:nvPr/>
        </p:nvPicPr>
        <p:blipFill>
          <a:blip r:embed="rId3"/>
          <a:stretch>
            <a:fillRect/>
          </a:stretch>
        </p:blipFill>
        <p:spPr>
          <a:xfrm>
            <a:off x="2666999" y="1628775"/>
            <a:ext cx="4362243" cy="4122320"/>
          </a:xfrm>
          <a:prstGeom prst="rect">
            <a:avLst/>
          </a:prstGeom>
        </p:spPr>
      </p:pic>
      <p:sp>
        <p:nvSpPr>
          <p:cNvPr id="5" name="Slide Number Placeholder 6"/>
          <p:cNvSpPr txBox="1">
            <a:spLocks noChangeArrowheads="1"/>
          </p:cNvSpPr>
          <p:nvPr/>
        </p:nvSpPr>
        <p:spPr>
          <a:xfrm>
            <a:off x="1079112" y="6400800"/>
            <a:ext cx="2737108"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smtClean="0"/>
              <a:t>Pre-Service Curriculum Module 6.2.19</a:t>
            </a:r>
            <a:endParaRPr lang="en-US" dirty="0"/>
          </a:p>
        </p:txBody>
      </p:sp>
    </p:spTree>
    <p:extLst>
      <p:ext uri="{BB962C8B-B14F-4D97-AF65-F5344CB8AC3E}">
        <p14:creationId xmlns:p14="http://schemas.microsoft.com/office/powerpoint/2010/main" val="206945571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81467" y="1619313"/>
            <a:ext cx="6859859" cy="1028884"/>
          </a:xfrm>
        </p:spPr>
        <p:txBody>
          <a:bodyPr/>
          <a:lstStyle/>
          <a:p>
            <a:r>
              <a:rPr lang="en-US" dirty="0" smtClean="0"/>
              <a:t>Unit 6.3</a:t>
            </a:r>
            <a:endParaRPr lang="en-US" dirty="0"/>
          </a:p>
        </p:txBody>
      </p:sp>
      <p:sp>
        <p:nvSpPr>
          <p:cNvPr id="3" name="Subtitle 2"/>
          <p:cNvSpPr>
            <a:spLocks noGrp="1"/>
          </p:cNvSpPr>
          <p:nvPr>
            <p:ph type="subTitle" idx="1"/>
          </p:nvPr>
        </p:nvSpPr>
        <p:spPr>
          <a:xfrm>
            <a:off x="1344167" y="2796638"/>
            <a:ext cx="7474712" cy="866899"/>
          </a:xfrm>
        </p:spPr>
        <p:txBody>
          <a:bodyPr>
            <a:noAutofit/>
          </a:bodyPr>
          <a:lstStyle/>
          <a:p>
            <a:r>
              <a:rPr lang="en-US" dirty="0" smtClean="0"/>
              <a:t>Physical Abuse</a:t>
            </a:r>
            <a:endParaRPr lang="en-US" dirty="0"/>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69661" y="431251"/>
            <a:ext cx="1070326" cy="1188062"/>
          </a:xfrm>
          <a:prstGeom prst="rect">
            <a:avLst/>
          </a:prstGeom>
        </p:spPr>
      </p:pic>
      <p:sp>
        <p:nvSpPr>
          <p:cNvPr id="5" name="Slide Number Placeholder 6"/>
          <p:cNvSpPr txBox="1">
            <a:spLocks noChangeArrowheads="1"/>
          </p:cNvSpPr>
          <p:nvPr/>
        </p:nvSpPr>
        <p:spPr>
          <a:xfrm>
            <a:off x="1079112" y="6400800"/>
            <a:ext cx="2737108"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smtClean="0"/>
              <a:t>Pre-Service Curriculum Module 6.3.1</a:t>
            </a:r>
            <a:endParaRPr lang="en-US" dirty="0"/>
          </a:p>
        </p:txBody>
      </p:sp>
    </p:spTree>
    <p:extLst>
      <p:ext uri="{BB962C8B-B14F-4D97-AF65-F5344CB8AC3E}">
        <p14:creationId xmlns:p14="http://schemas.microsoft.com/office/powerpoint/2010/main" val="86621014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7600" y="491778"/>
            <a:ext cx="7955280" cy="1143000"/>
          </a:xfrm>
        </p:spPr>
        <p:txBody>
          <a:bodyPr>
            <a:normAutofit/>
          </a:bodyPr>
          <a:lstStyle/>
          <a:p>
            <a:r>
              <a:rPr lang="en-US" dirty="0" smtClean="0"/>
              <a:t>Learning Objectives</a:t>
            </a:r>
            <a:endParaRPr lang="en-US" dirty="0"/>
          </a:p>
        </p:txBody>
      </p:sp>
      <p:pic>
        <p:nvPicPr>
          <p:cNvPr id="4" name="Picture 3"/>
          <p:cNvPicPr>
            <a:picLocks noChangeAspect="1"/>
          </p:cNvPicPr>
          <p:nvPr/>
        </p:nvPicPr>
        <p:blipFill>
          <a:blip r:embed="rId3"/>
          <a:srcRect/>
          <a:stretch>
            <a:fillRect/>
          </a:stretch>
        </p:blipFill>
        <p:spPr bwMode="auto">
          <a:xfrm>
            <a:off x="3248579" y="1826733"/>
            <a:ext cx="4640262" cy="3735388"/>
          </a:xfrm>
          <a:prstGeom prst="rect">
            <a:avLst/>
          </a:prstGeom>
          <a:noFill/>
          <a:ln w="9525">
            <a:noFill/>
            <a:miter lim="800000"/>
            <a:headEnd/>
            <a:tailEnd/>
          </a:ln>
        </p:spPr>
      </p:pic>
      <p:sp>
        <p:nvSpPr>
          <p:cNvPr id="5" name="Slide Number Placeholder 6"/>
          <p:cNvSpPr txBox="1">
            <a:spLocks noChangeArrowheads="1"/>
          </p:cNvSpPr>
          <p:nvPr/>
        </p:nvSpPr>
        <p:spPr>
          <a:xfrm>
            <a:off x="1079112" y="6400800"/>
            <a:ext cx="2737108"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smtClean="0"/>
              <a:t>Pre-Service Curriculum Module 6.3.2</a:t>
            </a:r>
            <a:endParaRPr lang="en-US" dirty="0"/>
          </a:p>
        </p:txBody>
      </p:sp>
    </p:spTree>
    <p:extLst>
      <p:ext uri="{BB962C8B-B14F-4D97-AF65-F5344CB8AC3E}">
        <p14:creationId xmlns:p14="http://schemas.microsoft.com/office/powerpoint/2010/main" val="418325826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09467" y="464696"/>
            <a:ext cx="6144416" cy="5733736"/>
          </a:xfrm>
          <a:prstGeom prst="rect">
            <a:avLst/>
          </a:prstGeom>
        </p:spPr>
      </p:pic>
      <p:sp>
        <p:nvSpPr>
          <p:cNvPr id="2" name="Title 1"/>
          <p:cNvSpPr>
            <a:spLocks noGrp="1"/>
          </p:cNvSpPr>
          <p:nvPr>
            <p:ph type="title"/>
          </p:nvPr>
        </p:nvSpPr>
        <p:spPr>
          <a:xfrm rot="21378497">
            <a:off x="3349691" y="3181956"/>
            <a:ext cx="2984941" cy="2039078"/>
          </a:xfrm>
        </p:spPr>
        <p:txBody>
          <a:bodyPr>
            <a:normAutofit fontScale="90000"/>
          </a:bodyPr>
          <a:lstStyle/>
          <a:p>
            <a:r>
              <a:rPr lang="en-US" dirty="0" smtClean="0"/>
              <a:t>Maltreatment Index </a:t>
            </a:r>
            <a:br>
              <a:rPr lang="en-US" dirty="0" smtClean="0"/>
            </a:br>
            <a:r>
              <a:rPr lang="en-US" dirty="0" smtClean="0"/>
              <a:t>and Physical Abuse</a:t>
            </a:r>
            <a:endParaRPr lang="en-US" dirty="0"/>
          </a:p>
        </p:txBody>
      </p:sp>
      <p:sp>
        <p:nvSpPr>
          <p:cNvPr id="4" name="Slide Number Placeholder 6"/>
          <p:cNvSpPr txBox="1">
            <a:spLocks noChangeArrowheads="1"/>
          </p:cNvSpPr>
          <p:nvPr/>
        </p:nvSpPr>
        <p:spPr>
          <a:xfrm>
            <a:off x="1079112" y="6400800"/>
            <a:ext cx="2737108"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smtClean="0"/>
              <a:t>Pre-Service Curriculum Module 6.3.3</a:t>
            </a:r>
            <a:endParaRPr lang="en-US" dirty="0"/>
          </a:p>
        </p:txBody>
      </p:sp>
    </p:spTree>
    <p:extLst>
      <p:ext uri="{BB962C8B-B14F-4D97-AF65-F5344CB8AC3E}">
        <p14:creationId xmlns:p14="http://schemas.microsoft.com/office/powerpoint/2010/main" val="403208069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Abuse: Chapter 39.01(2), F.S. </a:t>
            </a:r>
            <a:endParaRPr lang="en-US" dirty="0"/>
          </a:p>
        </p:txBody>
      </p:sp>
      <p:sp>
        <p:nvSpPr>
          <p:cNvPr id="3" name="Content Placeholder 2"/>
          <p:cNvSpPr txBox="1">
            <a:spLocks/>
          </p:cNvSpPr>
          <p:nvPr/>
        </p:nvSpPr>
        <p:spPr>
          <a:xfrm>
            <a:off x="1198880" y="1634777"/>
            <a:ext cx="7802880" cy="3746691"/>
          </a:xfrm>
          <a:prstGeom prst="rect">
            <a:avLst/>
          </a:prstGeom>
        </p:spPr>
        <p:txBody>
          <a:bodyPr>
            <a:noAutofit/>
          </a:bodyPr>
          <a:lstStyle>
            <a:lvl1pPr marL="342900" indent="-342900" algn="l" defTabSz="457200" rtl="0" eaLnBrk="1" latinLnBrk="0" hangingPunct="1">
              <a:spcBef>
                <a:spcPct val="20000"/>
              </a:spcBef>
              <a:buFont typeface="Arial"/>
              <a:buChar char="•"/>
              <a:defRPr sz="3200" kern="1200">
                <a:solidFill>
                  <a:srgbClr val="56944F"/>
                </a:solidFill>
                <a:latin typeface="Calibri"/>
                <a:ea typeface="+mn-ea"/>
                <a:cs typeface="+mn-cs"/>
              </a:defRPr>
            </a:lvl1pPr>
            <a:lvl2pPr marL="742950" indent="-285750" algn="l" defTabSz="457200" rtl="0" eaLnBrk="1" latinLnBrk="0" hangingPunct="1">
              <a:spcBef>
                <a:spcPct val="20000"/>
              </a:spcBef>
              <a:buFont typeface="Arial"/>
              <a:buChar char="–"/>
              <a:defRPr sz="2800" kern="1200">
                <a:solidFill>
                  <a:srgbClr val="56944F"/>
                </a:solidFill>
                <a:latin typeface="Calibri"/>
                <a:ea typeface="+mn-ea"/>
                <a:cs typeface="+mn-cs"/>
              </a:defRPr>
            </a:lvl2pPr>
            <a:lvl3pPr marL="1143000" indent="-228600" algn="l" defTabSz="457200" rtl="0" eaLnBrk="1" latinLnBrk="0" hangingPunct="1">
              <a:spcBef>
                <a:spcPct val="20000"/>
              </a:spcBef>
              <a:buFont typeface="Arial"/>
              <a:buChar char="•"/>
              <a:defRPr sz="2400" kern="1200">
                <a:solidFill>
                  <a:srgbClr val="56944F"/>
                </a:solidFill>
                <a:latin typeface="Calibri"/>
                <a:ea typeface="+mn-ea"/>
                <a:cs typeface="+mn-cs"/>
              </a:defRPr>
            </a:lvl3pPr>
            <a:lvl4pPr marL="1600200" indent="-228600" algn="l" defTabSz="457200" rtl="0" eaLnBrk="1" latinLnBrk="0" hangingPunct="1">
              <a:spcBef>
                <a:spcPct val="20000"/>
              </a:spcBef>
              <a:buFont typeface="Arial"/>
              <a:buChar char="–"/>
              <a:defRPr sz="2000" kern="1200">
                <a:solidFill>
                  <a:srgbClr val="56944F"/>
                </a:solidFill>
                <a:latin typeface="Calibri"/>
                <a:ea typeface="+mn-ea"/>
                <a:cs typeface="+mn-cs"/>
              </a:defRPr>
            </a:lvl4pPr>
            <a:lvl5pPr marL="2057400" indent="-228600" algn="l" defTabSz="457200" rtl="0" eaLnBrk="1" latinLnBrk="0" hangingPunct="1">
              <a:spcBef>
                <a:spcPct val="20000"/>
              </a:spcBef>
              <a:buFont typeface="Arial"/>
              <a:buChar char="»"/>
              <a:defRPr sz="2000" kern="1200">
                <a:solidFill>
                  <a:srgbClr val="56944F"/>
                </a:solidFill>
                <a:latin typeface="Calibri"/>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00050" lvl="1" indent="0">
              <a:buNone/>
            </a:pPr>
            <a:r>
              <a:rPr lang="en-US" sz="3200" dirty="0" smtClean="0"/>
              <a:t>“…</a:t>
            </a:r>
            <a:r>
              <a:rPr lang="en-US" sz="3200" dirty="0"/>
              <a:t>any willful act or threatened act that results in any physical, mental, or sexual injury or harm that causes or is likely to cause the child's physical, mental, or emotional health to be significantly impaired. Abuse of a child includes acts or omissions</a:t>
            </a:r>
            <a:r>
              <a:rPr lang="en-US" sz="3200" dirty="0" smtClean="0"/>
              <a:t>…”</a:t>
            </a:r>
            <a:endParaRPr lang="en-US" sz="3200" dirty="0"/>
          </a:p>
        </p:txBody>
      </p:sp>
      <p:sp>
        <p:nvSpPr>
          <p:cNvPr id="4" name="Slide Number Placeholder 6"/>
          <p:cNvSpPr txBox="1">
            <a:spLocks noChangeArrowheads="1"/>
          </p:cNvSpPr>
          <p:nvPr/>
        </p:nvSpPr>
        <p:spPr>
          <a:xfrm>
            <a:off x="1079112" y="6400800"/>
            <a:ext cx="2737108"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smtClean="0"/>
              <a:t>Pre-Service Curriculum Module 6.3.4</a:t>
            </a:r>
            <a:endParaRPr lang="en-US" dirty="0"/>
          </a:p>
        </p:txBody>
      </p:sp>
    </p:spTree>
    <p:extLst>
      <p:ext uri="{BB962C8B-B14F-4D97-AF65-F5344CB8AC3E}">
        <p14:creationId xmlns:p14="http://schemas.microsoft.com/office/powerpoint/2010/main" val="276296085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5252" y="329434"/>
            <a:ext cx="8510988" cy="1080582"/>
          </a:xfrm>
        </p:spPr>
        <p:txBody>
          <a:bodyPr>
            <a:noAutofit/>
          </a:bodyPr>
          <a:lstStyle/>
          <a:p>
            <a:r>
              <a:rPr lang="en-US" dirty="0" smtClean="0"/>
              <a:t>Child Maltreatment Index </a:t>
            </a:r>
            <a:br>
              <a:rPr lang="en-US" dirty="0" smtClean="0"/>
            </a:br>
            <a:r>
              <a:rPr lang="en-US" dirty="0" smtClean="0"/>
              <a:t>Categories</a:t>
            </a:r>
            <a:endParaRPr lang="en-US" dirty="0"/>
          </a:p>
        </p:txBody>
      </p:sp>
      <p:sp>
        <p:nvSpPr>
          <p:cNvPr id="3" name="Content Placeholder 2"/>
          <p:cNvSpPr>
            <a:spLocks noGrp="1"/>
          </p:cNvSpPr>
          <p:nvPr>
            <p:ph idx="1"/>
          </p:nvPr>
        </p:nvSpPr>
        <p:spPr>
          <a:xfrm>
            <a:off x="1286484" y="1234015"/>
            <a:ext cx="7082264" cy="5166785"/>
          </a:xfrm>
        </p:spPr>
        <p:txBody>
          <a:bodyPr>
            <a:normAutofit fontScale="92500"/>
          </a:bodyPr>
          <a:lstStyle/>
          <a:p>
            <a:r>
              <a:rPr lang="en-US" dirty="0" smtClean="0"/>
              <a:t>Asphyxiation</a:t>
            </a:r>
          </a:p>
          <a:p>
            <a:r>
              <a:rPr lang="en-US" dirty="0" smtClean="0"/>
              <a:t>Bone Fractures</a:t>
            </a:r>
          </a:p>
          <a:p>
            <a:r>
              <a:rPr lang="en-US" dirty="0" smtClean="0"/>
              <a:t>Burns</a:t>
            </a:r>
          </a:p>
          <a:p>
            <a:r>
              <a:rPr lang="en-US" dirty="0" smtClean="0"/>
              <a:t>Internal Injuries</a:t>
            </a:r>
          </a:p>
          <a:p>
            <a:r>
              <a:rPr lang="en-US" dirty="0" smtClean="0"/>
              <a:t>Physical Injury</a:t>
            </a:r>
          </a:p>
          <a:p>
            <a:pPr lvl="1"/>
            <a:r>
              <a:rPr lang="en-US" dirty="0" smtClean="0"/>
              <a:t>Cuts, Punctures and Bites</a:t>
            </a:r>
          </a:p>
          <a:p>
            <a:pPr lvl="1"/>
            <a:r>
              <a:rPr lang="en-US" dirty="0" smtClean="0"/>
              <a:t>Bruises, Welts</a:t>
            </a:r>
          </a:p>
          <a:p>
            <a:pPr lvl="1"/>
            <a:r>
              <a:rPr lang="en-US" dirty="0" smtClean="0"/>
              <a:t>Dislocation</a:t>
            </a:r>
          </a:p>
          <a:p>
            <a:pPr lvl="1"/>
            <a:r>
              <a:rPr lang="en-US" dirty="0"/>
              <a:t>Skull Fracture, Brain or Spinal Cord Damage, </a:t>
            </a:r>
          </a:p>
          <a:p>
            <a:pPr lvl="1"/>
            <a:r>
              <a:rPr lang="en-US" dirty="0"/>
              <a:t>Intra-Cranial </a:t>
            </a:r>
            <a:r>
              <a:rPr lang="en-US" dirty="0" smtClean="0"/>
              <a:t>Hemorrhage</a:t>
            </a:r>
          </a:p>
          <a:p>
            <a:pPr lvl="1"/>
            <a:endParaRPr lang="en-US" dirty="0" smtClean="0"/>
          </a:p>
        </p:txBody>
      </p:sp>
      <p:sp>
        <p:nvSpPr>
          <p:cNvPr id="4" name="Slide Number Placeholder 6"/>
          <p:cNvSpPr txBox="1">
            <a:spLocks noChangeArrowheads="1"/>
          </p:cNvSpPr>
          <p:nvPr/>
        </p:nvSpPr>
        <p:spPr>
          <a:xfrm>
            <a:off x="1079112" y="6400800"/>
            <a:ext cx="2737108"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smtClean="0"/>
              <a:t>Pre-Service Curriculum Module 6.3.5</a:t>
            </a:r>
            <a:endParaRPr lang="en-US" dirty="0"/>
          </a:p>
        </p:txBody>
      </p:sp>
    </p:spTree>
    <p:extLst>
      <p:ext uri="{BB962C8B-B14F-4D97-AF65-F5344CB8AC3E}">
        <p14:creationId xmlns:p14="http://schemas.microsoft.com/office/powerpoint/2010/main" val="378929863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5252" y="618629"/>
            <a:ext cx="8510988" cy="1080582"/>
          </a:xfrm>
        </p:spPr>
        <p:txBody>
          <a:bodyPr>
            <a:noAutofit/>
          </a:bodyPr>
          <a:lstStyle/>
          <a:p>
            <a:r>
              <a:rPr lang="en-US" dirty="0" smtClean="0"/>
              <a:t>Child Maltreatment Index </a:t>
            </a:r>
            <a:br>
              <a:rPr lang="en-US" dirty="0" smtClean="0"/>
            </a:br>
            <a:r>
              <a:rPr lang="en-US" dirty="0" smtClean="0"/>
              <a:t>Categories (continued)</a:t>
            </a:r>
            <a:endParaRPr lang="en-US" dirty="0"/>
          </a:p>
        </p:txBody>
      </p:sp>
      <p:sp>
        <p:nvSpPr>
          <p:cNvPr id="3" name="Content Placeholder 2"/>
          <p:cNvSpPr>
            <a:spLocks noGrp="1"/>
          </p:cNvSpPr>
          <p:nvPr>
            <p:ph idx="1"/>
          </p:nvPr>
        </p:nvSpPr>
        <p:spPr>
          <a:xfrm>
            <a:off x="1445510" y="1699211"/>
            <a:ext cx="7082264" cy="5166785"/>
          </a:xfrm>
        </p:spPr>
        <p:txBody>
          <a:bodyPr>
            <a:normAutofit/>
          </a:bodyPr>
          <a:lstStyle/>
          <a:p>
            <a:r>
              <a:rPr lang="en-US" dirty="0" smtClean="0"/>
              <a:t>Physical Injury</a:t>
            </a:r>
          </a:p>
          <a:p>
            <a:pPr lvl="1"/>
            <a:r>
              <a:rPr lang="en-US" dirty="0" smtClean="0"/>
              <a:t>Other, including:</a:t>
            </a:r>
          </a:p>
          <a:p>
            <a:pPr lvl="2"/>
            <a:r>
              <a:rPr lang="en-US" dirty="0" smtClean="0"/>
              <a:t>Munchausen Syndrome by Proxy</a:t>
            </a:r>
          </a:p>
          <a:p>
            <a:pPr lvl="2"/>
            <a:r>
              <a:rPr lang="en-US" dirty="0" smtClean="0"/>
              <a:t>Abrasions and Blinding/Eye Damage</a:t>
            </a:r>
          </a:p>
          <a:p>
            <a:pPr lvl="2"/>
            <a:r>
              <a:rPr lang="en-US" dirty="0" smtClean="0"/>
              <a:t>Injury to Teeth and Jaws, Mouth and Lips </a:t>
            </a:r>
          </a:p>
          <a:p>
            <a:pPr lvl="2"/>
            <a:r>
              <a:rPr lang="en-US" dirty="0" smtClean="0"/>
              <a:t>Damage to Ears/Hearing, Hair Pulling</a:t>
            </a:r>
            <a:endParaRPr lang="en-US" dirty="0"/>
          </a:p>
          <a:p>
            <a:pPr lvl="1"/>
            <a:endParaRPr lang="en-US" dirty="0" smtClean="0"/>
          </a:p>
        </p:txBody>
      </p:sp>
      <p:sp>
        <p:nvSpPr>
          <p:cNvPr id="4" name="Slide Number Placeholder 6"/>
          <p:cNvSpPr txBox="1">
            <a:spLocks noChangeArrowheads="1"/>
          </p:cNvSpPr>
          <p:nvPr/>
        </p:nvSpPr>
        <p:spPr>
          <a:xfrm>
            <a:off x="1079112" y="6400800"/>
            <a:ext cx="2737108"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smtClean="0"/>
              <a:t>Pre-Service Curriculum Module 6.3.6</a:t>
            </a:r>
            <a:endParaRPr lang="en-US" dirty="0"/>
          </a:p>
        </p:txBody>
      </p:sp>
    </p:spTree>
    <p:extLst>
      <p:ext uri="{BB962C8B-B14F-4D97-AF65-F5344CB8AC3E}">
        <p14:creationId xmlns:p14="http://schemas.microsoft.com/office/powerpoint/2010/main" val="89475615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Added Physical Abuse Discussion Items</a:t>
            </a:r>
            <a:endParaRPr lang="en-US" dirty="0"/>
          </a:p>
        </p:txBody>
      </p:sp>
      <p:sp>
        <p:nvSpPr>
          <p:cNvPr id="3" name="Content Placeholder 2"/>
          <p:cNvSpPr txBox="1">
            <a:spLocks/>
          </p:cNvSpPr>
          <p:nvPr/>
        </p:nvSpPr>
        <p:spPr>
          <a:xfrm>
            <a:off x="1445509" y="1691215"/>
            <a:ext cx="7440074" cy="3315499"/>
          </a:xfrm>
          <a:prstGeom prst="rect">
            <a:avLst/>
          </a:prstGeom>
        </p:spPr>
        <p:txBody>
          <a:bodyPr>
            <a:noAutofit/>
          </a:bodyPr>
          <a:lstStyle>
            <a:lvl1pPr marL="342900" indent="-342900" algn="l" defTabSz="457200" rtl="0" eaLnBrk="1" latinLnBrk="0" hangingPunct="1">
              <a:spcBef>
                <a:spcPct val="20000"/>
              </a:spcBef>
              <a:buFont typeface="Arial"/>
              <a:buChar char="•"/>
              <a:defRPr sz="3200" kern="1200">
                <a:solidFill>
                  <a:srgbClr val="56944F"/>
                </a:solidFill>
                <a:latin typeface="Calibri"/>
                <a:ea typeface="+mn-ea"/>
                <a:cs typeface="+mn-cs"/>
              </a:defRPr>
            </a:lvl1pPr>
            <a:lvl2pPr marL="742950" indent="-285750" algn="l" defTabSz="457200" rtl="0" eaLnBrk="1" latinLnBrk="0" hangingPunct="1">
              <a:spcBef>
                <a:spcPct val="20000"/>
              </a:spcBef>
              <a:buFont typeface="Arial"/>
              <a:buChar char="–"/>
              <a:defRPr sz="2800" kern="1200">
                <a:solidFill>
                  <a:srgbClr val="56944F"/>
                </a:solidFill>
                <a:latin typeface="Calibri"/>
                <a:ea typeface="+mn-ea"/>
                <a:cs typeface="+mn-cs"/>
              </a:defRPr>
            </a:lvl2pPr>
            <a:lvl3pPr marL="1143000" indent="-228600" algn="l" defTabSz="457200" rtl="0" eaLnBrk="1" latinLnBrk="0" hangingPunct="1">
              <a:spcBef>
                <a:spcPct val="20000"/>
              </a:spcBef>
              <a:buFont typeface="Arial"/>
              <a:buChar char="•"/>
              <a:defRPr sz="2400" kern="1200">
                <a:solidFill>
                  <a:srgbClr val="56944F"/>
                </a:solidFill>
                <a:latin typeface="Calibri"/>
                <a:ea typeface="+mn-ea"/>
                <a:cs typeface="+mn-cs"/>
              </a:defRPr>
            </a:lvl3pPr>
            <a:lvl4pPr marL="1600200" indent="-228600" algn="l" defTabSz="457200" rtl="0" eaLnBrk="1" latinLnBrk="0" hangingPunct="1">
              <a:spcBef>
                <a:spcPct val="20000"/>
              </a:spcBef>
              <a:buFont typeface="Arial"/>
              <a:buChar char="–"/>
              <a:defRPr sz="2000" kern="1200">
                <a:solidFill>
                  <a:srgbClr val="56944F"/>
                </a:solidFill>
                <a:latin typeface="Calibri"/>
                <a:ea typeface="+mn-ea"/>
                <a:cs typeface="+mn-cs"/>
              </a:defRPr>
            </a:lvl4pPr>
            <a:lvl5pPr marL="2057400" indent="-228600" algn="l" defTabSz="457200" rtl="0" eaLnBrk="1" latinLnBrk="0" hangingPunct="1">
              <a:spcBef>
                <a:spcPct val="20000"/>
              </a:spcBef>
              <a:buFont typeface="Arial"/>
              <a:buChar char="»"/>
              <a:defRPr sz="2000" kern="1200">
                <a:solidFill>
                  <a:srgbClr val="56944F"/>
                </a:solidFill>
                <a:latin typeface="Calibri"/>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smtClean="0"/>
              <a:t>Excessive Corporal Punishment: Beatings</a:t>
            </a:r>
          </a:p>
          <a:p>
            <a:pPr lvl="1"/>
            <a:r>
              <a:rPr lang="en-US" dirty="0" smtClean="0"/>
              <a:t>Battered Child Syndrome</a:t>
            </a:r>
          </a:p>
          <a:p>
            <a:r>
              <a:rPr lang="en-US" dirty="0" smtClean="0"/>
              <a:t>Poisoning</a:t>
            </a:r>
          </a:p>
          <a:p>
            <a:r>
              <a:rPr lang="en-US" dirty="0" smtClean="0"/>
              <a:t>Bizarre Punishment</a:t>
            </a:r>
          </a:p>
          <a:p>
            <a:r>
              <a:rPr lang="en-US" dirty="0" smtClean="0"/>
              <a:t>Malnourishment/Dehydration</a:t>
            </a:r>
          </a:p>
        </p:txBody>
      </p:sp>
      <p:sp>
        <p:nvSpPr>
          <p:cNvPr id="4" name="Slide Number Placeholder 6"/>
          <p:cNvSpPr txBox="1">
            <a:spLocks noChangeArrowheads="1"/>
          </p:cNvSpPr>
          <p:nvPr/>
        </p:nvSpPr>
        <p:spPr>
          <a:xfrm>
            <a:off x="1079112" y="6400800"/>
            <a:ext cx="2737108"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smtClean="0"/>
              <a:t>Pre-Service Curriculum Module 6.3.7</a:t>
            </a:r>
            <a:endParaRPr lang="en-US" dirty="0"/>
          </a:p>
        </p:txBody>
      </p:sp>
    </p:spTree>
    <p:extLst>
      <p:ext uri="{BB962C8B-B14F-4D97-AF65-F5344CB8AC3E}">
        <p14:creationId xmlns:p14="http://schemas.microsoft.com/office/powerpoint/2010/main" val="269098028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98880" y="577309"/>
            <a:ext cx="8087360" cy="1080582"/>
          </a:xfrm>
        </p:spPr>
        <p:txBody>
          <a:bodyPr>
            <a:noAutofit/>
          </a:bodyPr>
          <a:lstStyle/>
          <a:p>
            <a:r>
              <a:rPr lang="en-US" dirty="0" smtClean="0"/>
              <a:t>Asphyxiation</a:t>
            </a:r>
            <a:endParaRPr lang="en-US" dirty="0"/>
          </a:p>
        </p:txBody>
      </p:sp>
      <p:sp>
        <p:nvSpPr>
          <p:cNvPr id="4" name="Content Placeholder 2"/>
          <p:cNvSpPr>
            <a:spLocks noGrp="1"/>
          </p:cNvSpPr>
          <p:nvPr>
            <p:ph idx="1"/>
          </p:nvPr>
        </p:nvSpPr>
        <p:spPr>
          <a:xfrm>
            <a:off x="1198880" y="1834605"/>
            <a:ext cx="7802880" cy="4773223"/>
          </a:xfrm>
        </p:spPr>
        <p:txBody>
          <a:bodyPr>
            <a:normAutofit/>
          </a:bodyPr>
          <a:lstStyle/>
          <a:p>
            <a:r>
              <a:rPr lang="en-US" dirty="0" smtClean="0"/>
              <a:t>Florida Maltreatment Index (6/1/10)</a:t>
            </a:r>
          </a:p>
          <a:p>
            <a:pPr marL="400050" lvl="1" indent="0">
              <a:buNone/>
            </a:pPr>
            <a:r>
              <a:rPr lang="en-US" sz="3200" dirty="0"/>
              <a:t>“…the alteration in consciousness by a willful act of the caregiver(s) that may include suffocation and strangulation</a:t>
            </a:r>
            <a:r>
              <a:rPr lang="en-US" sz="3200" dirty="0" smtClean="0"/>
              <a:t>.”</a:t>
            </a:r>
            <a:endParaRPr lang="en-US" sz="3200" dirty="0"/>
          </a:p>
        </p:txBody>
      </p:sp>
      <p:sp>
        <p:nvSpPr>
          <p:cNvPr id="5" name="Slide Number Placeholder 6"/>
          <p:cNvSpPr txBox="1">
            <a:spLocks noChangeArrowheads="1"/>
          </p:cNvSpPr>
          <p:nvPr/>
        </p:nvSpPr>
        <p:spPr>
          <a:xfrm>
            <a:off x="1079112" y="6400800"/>
            <a:ext cx="2737108"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smtClean="0"/>
              <a:t>Pre-Service Curriculum Module 6.3.8</a:t>
            </a:r>
            <a:endParaRPr lang="en-US" dirty="0"/>
          </a:p>
        </p:txBody>
      </p:sp>
    </p:spTree>
    <p:extLst>
      <p:ext uri="{BB962C8B-B14F-4D97-AF65-F5344CB8AC3E}">
        <p14:creationId xmlns:p14="http://schemas.microsoft.com/office/powerpoint/2010/main" val="370940373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98880" y="577309"/>
            <a:ext cx="8087360" cy="1080582"/>
          </a:xfrm>
        </p:spPr>
        <p:txBody>
          <a:bodyPr>
            <a:noAutofit/>
          </a:bodyPr>
          <a:lstStyle/>
          <a:p>
            <a:r>
              <a:rPr lang="en-US" dirty="0" smtClean="0"/>
              <a:t>Bone Fractures</a:t>
            </a:r>
            <a:endParaRPr lang="en-US" dirty="0"/>
          </a:p>
        </p:txBody>
      </p:sp>
      <p:sp>
        <p:nvSpPr>
          <p:cNvPr id="5" name="Content Placeholder 2"/>
          <p:cNvSpPr>
            <a:spLocks noGrp="1"/>
          </p:cNvSpPr>
          <p:nvPr>
            <p:ph idx="1"/>
          </p:nvPr>
        </p:nvSpPr>
        <p:spPr>
          <a:xfrm>
            <a:off x="1198880" y="1442720"/>
            <a:ext cx="7802880" cy="4773223"/>
          </a:xfrm>
        </p:spPr>
        <p:txBody>
          <a:bodyPr>
            <a:normAutofit/>
          </a:bodyPr>
          <a:lstStyle/>
          <a:p>
            <a:r>
              <a:rPr lang="en-US" dirty="0" smtClean="0"/>
              <a:t>Florida Maltreatment Index (6/1/10)</a:t>
            </a:r>
          </a:p>
          <a:p>
            <a:pPr marL="400050" lvl="1" indent="0">
              <a:buNone/>
            </a:pPr>
            <a:r>
              <a:rPr lang="en-US" dirty="0" smtClean="0"/>
              <a:t>“…any </a:t>
            </a:r>
            <a:r>
              <a:rPr lang="en-US" dirty="0"/>
              <a:t>broken bone in a child that is caused by the willful action of a caregiver(s</a:t>
            </a:r>
            <a:r>
              <a:rPr lang="en-US" dirty="0" smtClean="0"/>
              <a:t>).”</a:t>
            </a:r>
            <a:endParaRPr lang="en-US" dirty="0"/>
          </a:p>
        </p:txBody>
      </p:sp>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792511" y="3102468"/>
            <a:ext cx="2802790" cy="3410758"/>
          </a:xfrm>
          <a:prstGeom prst="rect">
            <a:avLst/>
          </a:prstGeom>
        </p:spPr>
      </p:pic>
      <p:sp>
        <p:nvSpPr>
          <p:cNvPr id="6" name="Slide Number Placeholder 6"/>
          <p:cNvSpPr txBox="1">
            <a:spLocks noChangeArrowheads="1"/>
          </p:cNvSpPr>
          <p:nvPr/>
        </p:nvSpPr>
        <p:spPr>
          <a:xfrm>
            <a:off x="1079112" y="6400800"/>
            <a:ext cx="2737108"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smtClean="0"/>
              <a:t>Pre-Service Curriculum Module 6.3.9</a:t>
            </a:r>
            <a:endParaRPr lang="en-US" dirty="0"/>
          </a:p>
        </p:txBody>
      </p:sp>
    </p:spTree>
    <p:extLst>
      <p:ext uri="{BB962C8B-B14F-4D97-AF65-F5344CB8AC3E}">
        <p14:creationId xmlns:p14="http://schemas.microsoft.com/office/powerpoint/2010/main" val="67233354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Learning Objectives</a:t>
            </a:r>
            <a:endParaRPr lang="en-US" dirty="0"/>
          </a:p>
        </p:txBody>
      </p:sp>
      <p:pic>
        <p:nvPicPr>
          <p:cNvPr id="4" name="Picture 3"/>
          <p:cNvPicPr>
            <a:picLocks noChangeAspect="1"/>
          </p:cNvPicPr>
          <p:nvPr/>
        </p:nvPicPr>
        <p:blipFill>
          <a:blip r:embed="rId3"/>
          <a:srcRect/>
          <a:stretch>
            <a:fillRect/>
          </a:stretch>
        </p:blipFill>
        <p:spPr bwMode="auto">
          <a:xfrm>
            <a:off x="3248579" y="1826733"/>
            <a:ext cx="4640262" cy="3735388"/>
          </a:xfrm>
          <a:prstGeom prst="rect">
            <a:avLst/>
          </a:prstGeom>
          <a:noFill/>
          <a:ln w="9525">
            <a:noFill/>
            <a:miter lim="800000"/>
            <a:headEnd/>
            <a:tailEnd/>
          </a:ln>
        </p:spPr>
      </p:pic>
      <p:sp>
        <p:nvSpPr>
          <p:cNvPr id="5" name="Slide Number Placeholder 6"/>
          <p:cNvSpPr txBox="1">
            <a:spLocks noChangeArrowheads="1"/>
          </p:cNvSpPr>
          <p:nvPr/>
        </p:nvSpPr>
        <p:spPr>
          <a:xfrm>
            <a:off x="1079112" y="6400800"/>
            <a:ext cx="2737108"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smtClean="0"/>
              <a:t>Pre-Service Curriculum Module 6.1.2</a:t>
            </a:r>
            <a:endParaRPr lang="en-US" dirty="0"/>
          </a:p>
        </p:txBody>
      </p:sp>
      <p:pic>
        <p:nvPicPr>
          <p:cNvPr id="6"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888841" y="4751324"/>
            <a:ext cx="1070326" cy="1188062"/>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98880" y="577309"/>
            <a:ext cx="8087360" cy="1080582"/>
          </a:xfrm>
        </p:spPr>
        <p:txBody>
          <a:bodyPr>
            <a:noAutofit/>
          </a:bodyPr>
          <a:lstStyle/>
          <a:p>
            <a:r>
              <a:rPr lang="en-US" dirty="0" smtClean="0"/>
              <a:t>Burns</a:t>
            </a:r>
            <a:endParaRPr lang="en-US" dirty="0"/>
          </a:p>
        </p:txBody>
      </p:sp>
      <p:sp>
        <p:nvSpPr>
          <p:cNvPr id="4" name="Content Placeholder 2"/>
          <p:cNvSpPr>
            <a:spLocks noGrp="1"/>
          </p:cNvSpPr>
          <p:nvPr>
            <p:ph idx="1"/>
          </p:nvPr>
        </p:nvSpPr>
        <p:spPr>
          <a:xfrm>
            <a:off x="1198880" y="1442720"/>
            <a:ext cx="7802880" cy="4773223"/>
          </a:xfrm>
        </p:spPr>
        <p:txBody>
          <a:bodyPr>
            <a:normAutofit/>
          </a:bodyPr>
          <a:lstStyle/>
          <a:p>
            <a:r>
              <a:rPr lang="en-US" dirty="0" smtClean="0"/>
              <a:t>Florida Maltreatment Index (6/1/10)</a:t>
            </a:r>
          </a:p>
          <a:p>
            <a:pPr marL="400050" lvl="1" indent="0">
              <a:buNone/>
            </a:pPr>
            <a:r>
              <a:rPr lang="en-US" sz="3200" dirty="0"/>
              <a:t>“Injury resulting in damage to the skin through the willful action of the caregiver(s</a:t>
            </a:r>
            <a:r>
              <a:rPr lang="en-US" sz="3200" dirty="0" smtClean="0"/>
              <a:t>).”</a:t>
            </a:r>
            <a:endParaRPr lang="en-US" sz="3200" dirty="0"/>
          </a:p>
        </p:txBody>
      </p:sp>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061491" y="3613879"/>
            <a:ext cx="4362138" cy="2908092"/>
          </a:xfrm>
          <a:prstGeom prst="rect">
            <a:avLst/>
          </a:prstGeom>
        </p:spPr>
      </p:pic>
      <p:sp>
        <p:nvSpPr>
          <p:cNvPr id="5" name="Slide Number Placeholder 6"/>
          <p:cNvSpPr txBox="1">
            <a:spLocks noChangeArrowheads="1"/>
          </p:cNvSpPr>
          <p:nvPr/>
        </p:nvSpPr>
        <p:spPr>
          <a:xfrm>
            <a:off x="1079112" y="6521971"/>
            <a:ext cx="2737108"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smtClean="0"/>
              <a:t>Pre-Service Curriculum Module 6.3.10</a:t>
            </a:r>
            <a:endParaRPr lang="en-US" dirty="0"/>
          </a:p>
        </p:txBody>
      </p:sp>
    </p:spTree>
    <p:extLst>
      <p:ext uri="{BB962C8B-B14F-4D97-AF65-F5344CB8AC3E}">
        <p14:creationId xmlns:p14="http://schemas.microsoft.com/office/powerpoint/2010/main" val="345647594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98880" y="577309"/>
            <a:ext cx="8087360" cy="1080582"/>
          </a:xfrm>
        </p:spPr>
        <p:txBody>
          <a:bodyPr>
            <a:noAutofit/>
          </a:bodyPr>
          <a:lstStyle/>
          <a:p>
            <a:r>
              <a:rPr lang="en-US" dirty="0" smtClean="0"/>
              <a:t>Internal Injuries </a:t>
            </a:r>
            <a:endParaRPr lang="en-US" dirty="0"/>
          </a:p>
        </p:txBody>
      </p:sp>
      <p:sp>
        <p:nvSpPr>
          <p:cNvPr id="4" name="Content Placeholder 2"/>
          <p:cNvSpPr>
            <a:spLocks noGrp="1"/>
          </p:cNvSpPr>
          <p:nvPr>
            <p:ph idx="1"/>
          </p:nvPr>
        </p:nvSpPr>
        <p:spPr>
          <a:xfrm>
            <a:off x="1198880" y="1442720"/>
            <a:ext cx="7802880" cy="4773223"/>
          </a:xfrm>
        </p:spPr>
        <p:txBody>
          <a:bodyPr>
            <a:normAutofit lnSpcReduction="10000"/>
          </a:bodyPr>
          <a:lstStyle/>
          <a:p>
            <a:r>
              <a:rPr lang="en-US" dirty="0" smtClean="0"/>
              <a:t>Florida Maltreatment Index (6/1/10)</a:t>
            </a:r>
          </a:p>
          <a:p>
            <a:pPr marL="400050" lvl="1" indent="0">
              <a:buNone/>
            </a:pPr>
            <a:r>
              <a:rPr lang="en-US" dirty="0"/>
              <a:t>“…an injury to the organs occupying the thoracic (chest) or abdominal cavities that is not visible from the outside. Internal injuries may be accompanied by other external injuries. A person so injured may be pale, cold, perspiring freely, have an anxious expression, seem semi-comatose, or exhibit other </a:t>
            </a:r>
            <a:r>
              <a:rPr lang="en-US" dirty="0" smtClean="0"/>
              <a:t>symptoms, </a:t>
            </a:r>
            <a:r>
              <a:rPr lang="en-US" dirty="0"/>
              <a:t>such as lethargy, disorientation, blood in bowel movements or urine, and/or loss of consciousness</a:t>
            </a:r>
            <a:r>
              <a:rPr lang="en-US" dirty="0" smtClean="0"/>
              <a:t>.”</a:t>
            </a:r>
            <a:endParaRPr lang="en-US" dirty="0"/>
          </a:p>
        </p:txBody>
      </p:sp>
      <p:sp>
        <p:nvSpPr>
          <p:cNvPr id="5" name="Slide Number Placeholder 6"/>
          <p:cNvSpPr txBox="1">
            <a:spLocks noChangeArrowheads="1"/>
          </p:cNvSpPr>
          <p:nvPr/>
        </p:nvSpPr>
        <p:spPr>
          <a:xfrm>
            <a:off x="1079112" y="6400800"/>
            <a:ext cx="2737108"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smtClean="0"/>
              <a:t>Pre-Service Curriculum Module 6.3.11</a:t>
            </a:r>
            <a:endParaRPr lang="en-US" dirty="0"/>
          </a:p>
        </p:txBody>
      </p:sp>
    </p:spTree>
    <p:extLst>
      <p:ext uri="{BB962C8B-B14F-4D97-AF65-F5344CB8AC3E}">
        <p14:creationId xmlns:p14="http://schemas.microsoft.com/office/powerpoint/2010/main" val="390633697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98880" y="577309"/>
            <a:ext cx="8087360" cy="1080582"/>
          </a:xfrm>
        </p:spPr>
        <p:txBody>
          <a:bodyPr>
            <a:noAutofit/>
          </a:bodyPr>
          <a:lstStyle/>
          <a:p>
            <a:r>
              <a:rPr lang="en-US" dirty="0" smtClean="0"/>
              <a:t>Physical Injury</a:t>
            </a:r>
            <a:endParaRPr lang="en-US" dirty="0"/>
          </a:p>
        </p:txBody>
      </p:sp>
      <p:sp>
        <p:nvSpPr>
          <p:cNvPr id="3" name="Content Placeholder 2"/>
          <p:cNvSpPr>
            <a:spLocks noGrp="1"/>
          </p:cNvSpPr>
          <p:nvPr>
            <p:ph idx="1"/>
          </p:nvPr>
        </p:nvSpPr>
        <p:spPr>
          <a:xfrm>
            <a:off x="1198880" y="1442720"/>
            <a:ext cx="7802880" cy="4773223"/>
          </a:xfrm>
        </p:spPr>
        <p:txBody>
          <a:bodyPr>
            <a:normAutofit/>
          </a:bodyPr>
          <a:lstStyle/>
          <a:p>
            <a:r>
              <a:rPr lang="en-US" dirty="0" smtClean="0"/>
              <a:t>Florida Maltreatment Index (6/1/10)</a:t>
            </a:r>
          </a:p>
          <a:p>
            <a:pPr marL="400050" lvl="1" indent="0">
              <a:buNone/>
            </a:pPr>
            <a:r>
              <a:rPr lang="en-US" dirty="0" smtClean="0"/>
              <a:t>“Physical injury includes any physical maltreatment of a child which is not covered by other abuse maltreatments that results in permanent or temporary disfigurement, permanent or temporary loss or impairment of a bodily part or function, or is a willful act or threatened act which causes or is likely to cause the child’s physical health to be impaired.”</a:t>
            </a:r>
            <a:endParaRPr lang="en-US" dirty="0"/>
          </a:p>
        </p:txBody>
      </p:sp>
      <p:sp>
        <p:nvSpPr>
          <p:cNvPr id="4" name="Slide Number Placeholder 6"/>
          <p:cNvSpPr txBox="1">
            <a:spLocks noChangeArrowheads="1"/>
          </p:cNvSpPr>
          <p:nvPr/>
        </p:nvSpPr>
        <p:spPr>
          <a:xfrm>
            <a:off x="1079112" y="6400800"/>
            <a:ext cx="2737108"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smtClean="0"/>
              <a:t>Pre-Service Curriculum Module 6.3.12</a:t>
            </a:r>
            <a:endParaRPr lang="en-US" dirty="0"/>
          </a:p>
        </p:txBody>
      </p:sp>
    </p:spTree>
    <p:extLst>
      <p:ext uri="{BB962C8B-B14F-4D97-AF65-F5344CB8AC3E}">
        <p14:creationId xmlns:p14="http://schemas.microsoft.com/office/powerpoint/2010/main" val="289943188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98880" y="577309"/>
            <a:ext cx="8087360" cy="1080582"/>
          </a:xfrm>
        </p:spPr>
        <p:txBody>
          <a:bodyPr>
            <a:noAutofit/>
          </a:bodyPr>
          <a:lstStyle/>
          <a:p>
            <a:r>
              <a:rPr lang="en-US" dirty="0" smtClean="0"/>
              <a:t>Bizarre Punishment</a:t>
            </a:r>
            <a:endParaRPr lang="en-US" dirty="0"/>
          </a:p>
        </p:txBody>
      </p:sp>
      <p:sp>
        <p:nvSpPr>
          <p:cNvPr id="4" name="Content Placeholder 2"/>
          <p:cNvSpPr>
            <a:spLocks noGrp="1"/>
          </p:cNvSpPr>
          <p:nvPr>
            <p:ph idx="1"/>
          </p:nvPr>
        </p:nvSpPr>
        <p:spPr>
          <a:xfrm>
            <a:off x="1198880" y="1442720"/>
            <a:ext cx="7616874" cy="4773223"/>
          </a:xfrm>
        </p:spPr>
        <p:txBody>
          <a:bodyPr>
            <a:normAutofit/>
          </a:bodyPr>
          <a:lstStyle/>
          <a:p>
            <a:r>
              <a:rPr lang="en-US" dirty="0" smtClean="0"/>
              <a:t>Florida Maltreatment Index (6/1/10)</a:t>
            </a:r>
          </a:p>
          <a:p>
            <a:pPr marL="400050" lvl="1" indent="0">
              <a:buNone/>
            </a:pPr>
            <a:r>
              <a:rPr lang="en-US" dirty="0" smtClean="0"/>
              <a:t>“Bizarre punishment is caused by a willful act of a caregiver(s) that includes inflicting or subjecting a child to intense physical or mental pain, suffering, or agony that is repetitive, increased, prolonged, or severe. Bizarre punishment also includes confinement, torture, and inappropriate/excessive use of restraints or isolation.”</a:t>
            </a:r>
            <a:endParaRPr lang="en-US" dirty="0"/>
          </a:p>
        </p:txBody>
      </p:sp>
      <p:sp>
        <p:nvSpPr>
          <p:cNvPr id="5" name="Slide Number Placeholder 6"/>
          <p:cNvSpPr txBox="1">
            <a:spLocks noChangeArrowheads="1"/>
          </p:cNvSpPr>
          <p:nvPr/>
        </p:nvSpPr>
        <p:spPr>
          <a:xfrm>
            <a:off x="1079112" y="6400800"/>
            <a:ext cx="2737108"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smtClean="0"/>
              <a:t>Pre-Service Curriculum Module 6.3.13</a:t>
            </a:r>
            <a:endParaRPr lang="en-US" dirty="0"/>
          </a:p>
        </p:txBody>
      </p:sp>
    </p:spTree>
    <p:extLst>
      <p:ext uri="{BB962C8B-B14F-4D97-AF65-F5344CB8AC3E}">
        <p14:creationId xmlns:p14="http://schemas.microsoft.com/office/powerpoint/2010/main" val="187705989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98880" y="577309"/>
            <a:ext cx="8087360" cy="1080582"/>
          </a:xfrm>
        </p:spPr>
        <p:txBody>
          <a:bodyPr>
            <a:noAutofit/>
          </a:bodyPr>
          <a:lstStyle/>
          <a:p>
            <a:r>
              <a:rPr lang="en-US" dirty="0" smtClean="0"/>
              <a:t>Malnutrition/Dehydration</a:t>
            </a:r>
            <a:endParaRPr lang="en-US" dirty="0"/>
          </a:p>
        </p:txBody>
      </p:sp>
      <p:sp>
        <p:nvSpPr>
          <p:cNvPr id="4" name="Content Placeholder 2"/>
          <p:cNvSpPr>
            <a:spLocks noGrp="1"/>
          </p:cNvSpPr>
          <p:nvPr>
            <p:ph idx="1"/>
          </p:nvPr>
        </p:nvSpPr>
        <p:spPr>
          <a:xfrm>
            <a:off x="1198880" y="1442720"/>
            <a:ext cx="7802880" cy="4773223"/>
          </a:xfrm>
        </p:spPr>
        <p:txBody>
          <a:bodyPr>
            <a:normAutofit/>
          </a:bodyPr>
          <a:lstStyle/>
          <a:p>
            <a:r>
              <a:rPr lang="en-US" dirty="0" smtClean="0"/>
              <a:t>Florida Maltreatment Index (6/1/10)</a:t>
            </a:r>
          </a:p>
          <a:p>
            <a:pPr marL="400050" lvl="1" indent="0">
              <a:buNone/>
            </a:pPr>
            <a:r>
              <a:rPr lang="en-US" sz="3200" dirty="0" smtClean="0"/>
              <a:t>“Malnutrition is a lack of necessary or proper nutrition or liquids in the body caused by lack of access to food, inadequate food, lack of food or liquids, or insufficient amounts of protein, minerals or vitamins.”</a:t>
            </a:r>
            <a:endParaRPr lang="en-US" sz="3200" dirty="0"/>
          </a:p>
        </p:txBody>
      </p:sp>
      <p:sp>
        <p:nvSpPr>
          <p:cNvPr id="5" name="Slide Number Placeholder 6"/>
          <p:cNvSpPr txBox="1">
            <a:spLocks noChangeArrowheads="1"/>
          </p:cNvSpPr>
          <p:nvPr/>
        </p:nvSpPr>
        <p:spPr>
          <a:xfrm>
            <a:off x="1079112" y="6400800"/>
            <a:ext cx="2737108"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smtClean="0"/>
              <a:t>Pre-Service Curriculum Module 6.3.14</a:t>
            </a:r>
            <a:endParaRPr lang="en-US" dirty="0"/>
          </a:p>
        </p:txBody>
      </p:sp>
    </p:spTree>
    <p:extLst>
      <p:ext uri="{BB962C8B-B14F-4D97-AF65-F5344CB8AC3E}">
        <p14:creationId xmlns:p14="http://schemas.microsoft.com/office/powerpoint/2010/main" val="346747214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Activity</a:t>
            </a:r>
            <a:br>
              <a:rPr lang="en-US" dirty="0" smtClean="0"/>
            </a:br>
            <a:r>
              <a:rPr lang="en-US" dirty="0" smtClean="0">
                <a:solidFill>
                  <a:srgbClr val="56944F"/>
                </a:solidFill>
                <a:latin typeface="Calibri" panose="020F0502020204030204" pitchFamily="34" charset="0"/>
              </a:rPr>
              <a:t>Ask the Experts</a:t>
            </a:r>
            <a:endParaRPr lang="en-US" dirty="0">
              <a:solidFill>
                <a:srgbClr val="56944F"/>
              </a:solidFill>
              <a:latin typeface="Calibri" panose="020F0502020204030204" pitchFamily="34"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164305" y="1720516"/>
            <a:ext cx="3789948" cy="3789948"/>
          </a:xfrm>
          <a:prstGeom prst="rect">
            <a:avLst/>
          </a:prstGeom>
        </p:spPr>
      </p:pic>
      <p:sp>
        <p:nvSpPr>
          <p:cNvPr id="4" name="Slide Number Placeholder 6"/>
          <p:cNvSpPr txBox="1">
            <a:spLocks noChangeArrowheads="1"/>
          </p:cNvSpPr>
          <p:nvPr/>
        </p:nvSpPr>
        <p:spPr>
          <a:xfrm>
            <a:off x="1079112" y="6400800"/>
            <a:ext cx="2737108"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smtClean="0"/>
              <a:t>Pre-Service Curriculum Module 6.3.15</a:t>
            </a:r>
            <a:endParaRPr lang="en-US" dirty="0"/>
          </a:p>
        </p:txBody>
      </p:sp>
    </p:spTree>
    <p:extLst>
      <p:ext uri="{BB962C8B-B14F-4D97-AF65-F5344CB8AC3E}">
        <p14:creationId xmlns:p14="http://schemas.microsoft.com/office/powerpoint/2010/main" val="324254801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56640" y="558270"/>
            <a:ext cx="8087360" cy="1080582"/>
          </a:xfrm>
        </p:spPr>
        <p:txBody>
          <a:bodyPr>
            <a:noAutofit/>
          </a:bodyPr>
          <a:lstStyle/>
          <a:p>
            <a:r>
              <a:rPr lang="en-US" dirty="0" smtClean="0"/>
              <a:t>Child Physical Abuse</a:t>
            </a:r>
            <a:br>
              <a:rPr lang="en-US" dirty="0" smtClean="0"/>
            </a:br>
            <a:r>
              <a:rPr lang="en-US" dirty="0" smtClean="0"/>
              <a:t>Critical Indicators</a:t>
            </a:r>
            <a:endParaRPr lang="en-US" dirty="0"/>
          </a:p>
        </p:txBody>
      </p:sp>
      <p:pic>
        <p:nvPicPr>
          <p:cNvPr id="5" name="Content Placeholder 4"/>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3690673" y="1851025"/>
            <a:ext cx="2910416" cy="4365625"/>
          </a:xfrm>
        </p:spPr>
      </p:pic>
      <p:sp>
        <p:nvSpPr>
          <p:cNvPr id="4" name="Slide Number Placeholder 6"/>
          <p:cNvSpPr txBox="1">
            <a:spLocks noChangeArrowheads="1"/>
          </p:cNvSpPr>
          <p:nvPr/>
        </p:nvSpPr>
        <p:spPr>
          <a:xfrm>
            <a:off x="1079112" y="6400800"/>
            <a:ext cx="2737108"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smtClean="0"/>
              <a:t>Pre-Service Curriculum Module 6.3.16</a:t>
            </a:r>
            <a:endParaRPr lang="en-US" dirty="0"/>
          </a:p>
        </p:txBody>
      </p:sp>
    </p:spTree>
    <p:extLst>
      <p:ext uri="{BB962C8B-B14F-4D97-AF65-F5344CB8AC3E}">
        <p14:creationId xmlns:p14="http://schemas.microsoft.com/office/powerpoint/2010/main" val="216556047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56640" y="558270"/>
            <a:ext cx="8087360" cy="1080582"/>
          </a:xfrm>
        </p:spPr>
        <p:txBody>
          <a:bodyPr>
            <a:noAutofit/>
          </a:bodyPr>
          <a:lstStyle/>
          <a:p>
            <a:r>
              <a:rPr lang="en-US" dirty="0"/>
              <a:t>Physical Abuse, Law Enforcement and the Child Protection Team </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619561" y="1851025"/>
            <a:ext cx="5348765" cy="3566549"/>
          </a:xfrm>
        </p:spPr>
      </p:pic>
      <p:sp>
        <p:nvSpPr>
          <p:cNvPr id="5" name="Slide Number Placeholder 6"/>
          <p:cNvSpPr txBox="1">
            <a:spLocks noChangeArrowheads="1"/>
          </p:cNvSpPr>
          <p:nvPr/>
        </p:nvSpPr>
        <p:spPr>
          <a:xfrm>
            <a:off x="1079112" y="6400800"/>
            <a:ext cx="2737108"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smtClean="0"/>
              <a:t>Pre-Service Curriculum Module 6.3.17</a:t>
            </a:r>
            <a:endParaRPr lang="en-US" dirty="0"/>
          </a:p>
        </p:txBody>
      </p:sp>
    </p:spTree>
    <p:extLst>
      <p:ext uri="{BB962C8B-B14F-4D97-AF65-F5344CB8AC3E}">
        <p14:creationId xmlns:p14="http://schemas.microsoft.com/office/powerpoint/2010/main" val="340902370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062163" y="492125"/>
            <a:ext cx="7081837" cy="1143000"/>
          </a:xfrm>
        </p:spPr>
        <p:txBody>
          <a:bodyPr/>
          <a:lstStyle/>
          <a:p>
            <a:r>
              <a:rPr lang="en-US" dirty="0" smtClean="0"/>
              <a:t>CPT Referrals</a:t>
            </a:r>
            <a:endParaRPr lang="en-US" dirty="0"/>
          </a:p>
        </p:txBody>
      </p:sp>
      <p:sp>
        <p:nvSpPr>
          <p:cNvPr id="3" name="Content Placeholder 2"/>
          <p:cNvSpPr>
            <a:spLocks noGrp="1"/>
          </p:cNvSpPr>
          <p:nvPr>
            <p:ph idx="4294967295"/>
          </p:nvPr>
        </p:nvSpPr>
        <p:spPr>
          <a:xfrm>
            <a:off x="1352939" y="1567543"/>
            <a:ext cx="7520473" cy="5066522"/>
          </a:xfrm>
        </p:spPr>
        <p:txBody>
          <a:bodyPr>
            <a:noAutofit/>
          </a:bodyPr>
          <a:lstStyle/>
          <a:p>
            <a:r>
              <a:rPr lang="en-US" sz="2000" dirty="0"/>
              <a:t>Any sexually transmitted disease in a prepubescent child </a:t>
            </a:r>
            <a:endParaRPr lang="en-US" sz="2000" dirty="0" smtClean="0"/>
          </a:p>
          <a:p>
            <a:pPr lvl="0"/>
            <a:r>
              <a:rPr lang="en-US" sz="2000" dirty="0"/>
              <a:t>Injuries to the head, bruises to the neck or head, burns, or fractures in a child of any age. </a:t>
            </a:r>
            <a:endParaRPr lang="en-US" sz="2000" b="1" dirty="0"/>
          </a:p>
          <a:p>
            <a:pPr lvl="0"/>
            <a:r>
              <a:rPr lang="en-US" sz="2000" dirty="0"/>
              <a:t>Bruises anywhere on a child five years of age or younger. </a:t>
            </a:r>
            <a:endParaRPr lang="en-US" sz="2000" b="1" dirty="0"/>
          </a:p>
          <a:p>
            <a:pPr lvl="0"/>
            <a:r>
              <a:rPr lang="en-US" sz="2000" dirty="0"/>
              <a:t>Any report alleging sexual abuse of a child. </a:t>
            </a:r>
            <a:endParaRPr lang="en-US" sz="2000" b="1" dirty="0"/>
          </a:p>
          <a:p>
            <a:pPr lvl="0"/>
            <a:r>
              <a:rPr lang="en-US" sz="2000" dirty="0"/>
              <a:t>Reported malnutrition or failure of a child to thrive. </a:t>
            </a:r>
            <a:endParaRPr lang="en-US" sz="2000" b="1" dirty="0"/>
          </a:p>
          <a:p>
            <a:pPr lvl="0"/>
            <a:r>
              <a:rPr lang="en-US" sz="2000" dirty="0"/>
              <a:t>Reported medical neglect of a child. </a:t>
            </a:r>
            <a:endParaRPr lang="en-US" sz="2000" b="1" dirty="0"/>
          </a:p>
          <a:p>
            <a:pPr lvl="0"/>
            <a:r>
              <a:rPr lang="en-US" sz="2000" dirty="0"/>
              <a:t>Symptoms of serious emotional problems in a child when emotional or other abuse, abandonment, or neglect is suspected.</a:t>
            </a:r>
            <a:endParaRPr lang="en-US" sz="2000" b="1" dirty="0"/>
          </a:p>
          <a:p>
            <a:pPr lvl="0"/>
            <a:r>
              <a:rPr lang="en-US" sz="2000" dirty="0"/>
              <a:t>A sibling or other child remaining in a home where one or more children have been pronounced dead on arrival or have been injured and later died as a result of suspected abuse, abandonment or neglect. </a:t>
            </a:r>
            <a:endParaRPr lang="en-US" sz="2000" b="1" dirty="0"/>
          </a:p>
          <a:p>
            <a:endParaRPr lang="en-US" sz="2000" b="1" dirty="0"/>
          </a:p>
          <a:p>
            <a:endParaRPr lang="en-US" sz="2000" dirty="0"/>
          </a:p>
        </p:txBody>
      </p:sp>
      <p:sp>
        <p:nvSpPr>
          <p:cNvPr id="4" name="Slide Number Placeholder 6"/>
          <p:cNvSpPr txBox="1">
            <a:spLocks noChangeArrowheads="1"/>
          </p:cNvSpPr>
          <p:nvPr/>
        </p:nvSpPr>
        <p:spPr>
          <a:xfrm>
            <a:off x="1079112" y="6400800"/>
            <a:ext cx="2737108"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smtClean="0"/>
              <a:t>Pre-Service Curriculum Module 6.3.18</a:t>
            </a:r>
            <a:endParaRPr lang="en-US" dirty="0"/>
          </a:p>
        </p:txBody>
      </p:sp>
    </p:spTree>
    <p:extLst>
      <p:ext uri="{BB962C8B-B14F-4D97-AF65-F5344CB8AC3E}">
        <p14:creationId xmlns:p14="http://schemas.microsoft.com/office/powerpoint/2010/main" val="93381413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CPT Services</a:t>
            </a:r>
            <a:endParaRPr lang="en-US" dirty="0"/>
          </a:p>
        </p:txBody>
      </p:sp>
      <p:sp>
        <p:nvSpPr>
          <p:cNvPr id="3" name="Content Placeholder 2"/>
          <p:cNvSpPr>
            <a:spLocks noGrp="1"/>
          </p:cNvSpPr>
          <p:nvPr>
            <p:ph sz="quarter" idx="2"/>
          </p:nvPr>
        </p:nvSpPr>
        <p:spPr/>
        <p:txBody>
          <a:bodyPr>
            <a:noAutofit/>
          </a:bodyPr>
          <a:lstStyle/>
          <a:p>
            <a:pPr lvl="0"/>
            <a:r>
              <a:rPr lang="en-US" sz="2400" dirty="0"/>
              <a:t>Medical diagnosis and evaluation </a:t>
            </a:r>
            <a:endParaRPr lang="en-US" sz="2400" b="1" dirty="0"/>
          </a:p>
          <a:p>
            <a:pPr lvl="0"/>
            <a:r>
              <a:rPr lang="en-US" sz="2400" dirty="0"/>
              <a:t>Nursing assessments </a:t>
            </a:r>
            <a:endParaRPr lang="en-US" sz="2400" b="1" dirty="0"/>
          </a:p>
          <a:p>
            <a:pPr lvl="0"/>
            <a:r>
              <a:rPr lang="en-US" sz="2400" dirty="0"/>
              <a:t>Child and family assessments </a:t>
            </a:r>
            <a:endParaRPr lang="en-US" sz="2400" b="1" dirty="0"/>
          </a:p>
          <a:p>
            <a:pPr lvl="0"/>
            <a:r>
              <a:rPr lang="en-US" sz="2400" dirty="0"/>
              <a:t>Multidisciplinary </a:t>
            </a:r>
            <a:r>
              <a:rPr lang="en-US" sz="2400" dirty="0" err="1"/>
              <a:t>staffings</a:t>
            </a:r>
            <a:r>
              <a:rPr lang="en-US" sz="2400" dirty="0"/>
              <a:t> </a:t>
            </a:r>
            <a:endParaRPr lang="en-US" sz="2400" b="1" dirty="0"/>
          </a:p>
          <a:p>
            <a:pPr lvl="0"/>
            <a:r>
              <a:rPr lang="en-US" sz="2400" dirty="0"/>
              <a:t>Psychological and psychiatric evaluations </a:t>
            </a:r>
            <a:endParaRPr lang="en-US" sz="2400" b="1" dirty="0"/>
          </a:p>
          <a:p>
            <a:pPr lvl="0"/>
            <a:r>
              <a:rPr lang="en-US" sz="2400" dirty="0"/>
              <a:t>Specialized and forensic interviews </a:t>
            </a:r>
            <a:endParaRPr lang="en-US" sz="2400" b="1" dirty="0"/>
          </a:p>
          <a:p>
            <a:pPr lvl="0"/>
            <a:r>
              <a:rPr lang="en-US" sz="2400" dirty="0"/>
              <a:t>Expert court testimony </a:t>
            </a:r>
            <a:endParaRPr lang="en-US" sz="2400" b="1" dirty="0"/>
          </a:p>
          <a:p>
            <a:endParaRPr lang="en-US" sz="2400" dirty="0"/>
          </a:p>
        </p:txBody>
      </p:sp>
      <p:pic>
        <p:nvPicPr>
          <p:cNvPr id="3075" name="Picture 3" descr="C:\Users\Carnett-Valerie\AppData\Local\Microsoft\Windows\Temporary Internet Files\Content.IE5\B3Y0L269\MP900422108[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7842" y="1727311"/>
            <a:ext cx="2967992" cy="4292689"/>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6"/>
          <p:cNvSpPr txBox="1">
            <a:spLocks noChangeArrowheads="1"/>
          </p:cNvSpPr>
          <p:nvPr/>
        </p:nvSpPr>
        <p:spPr>
          <a:xfrm>
            <a:off x="1079112" y="6400800"/>
            <a:ext cx="2737108"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smtClean="0"/>
              <a:t>Pre-Service Curriculum Module 6.3.19</a:t>
            </a:r>
            <a:endParaRPr lang="en-US" dirty="0"/>
          </a:p>
        </p:txBody>
      </p:sp>
    </p:spTree>
    <p:extLst>
      <p:ext uri="{BB962C8B-B14F-4D97-AF65-F5344CB8AC3E}">
        <p14:creationId xmlns:p14="http://schemas.microsoft.com/office/powerpoint/2010/main" val="334999332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Maltreatment?</a:t>
            </a:r>
            <a:endParaRPr lang="en-US" dirty="0"/>
          </a:p>
        </p:txBody>
      </p:sp>
      <p:pic>
        <p:nvPicPr>
          <p:cNvPr id="5" name="Content Placeholder 4"/>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2358570" y="1394460"/>
            <a:ext cx="5811552" cy="3874770"/>
          </a:xfrm>
        </p:spPr>
      </p:pic>
      <p:sp>
        <p:nvSpPr>
          <p:cNvPr id="4" name="Slide Number Placeholder 6"/>
          <p:cNvSpPr txBox="1">
            <a:spLocks noChangeArrowheads="1"/>
          </p:cNvSpPr>
          <p:nvPr/>
        </p:nvSpPr>
        <p:spPr>
          <a:xfrm>
            <a:off x="1079112" y="6400800"/>
            <a:ext cx="2737108"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smtClean="0"/>
              <a:t>Pre-Service Curriculum Module 6.1.3</a:t>
            </a:r>
            <a:endParaRPr lang="en-US" dirty="0"/>
          </a:p>
        </p:txBody>
      </p:sp>
    </p:spTree>
    <p:extLst>
      <p:ext uri="{BB962C8B-B14F-4D97-AF65-F5344CB8AC3E}">
        <p14:creationId xmlns:p14="http://schemas.microsoft.com/office/powerpoint/2010/main" val="45676746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56640" y="558270"/>
            <a:ext cx="8087360" cy="1080582"/>
          </a:xfrm>
        </p:spPr>
        <p:txBody>
          <a:bodyPr>
            <a:noAutofit/>
          </a:bodyPr>
          <a:lstStyle/>
          <a:p>
            <a:r>
              <a:rPr lang="en-US" dirty="0" smtClean="0"/>
              <a:t>Assessing Situations for Physical Abuse</a:t>
            </a:r>
            <a:endParaRPr lang="en-US" dirty="0"/>
          </a:p>
        </p:txBody>
      </p:sp>
      <p:pic>
        <p:nvPicPr>
          <p:cNvPr id="5" name="Content Placeholder 4"/>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3690673" y="1851025"/>
            <a:ext cx="2910416" cy="4365625"/>
          </a:xfrm>
        </p:spPr>
      </p:pic>
      <p:sp>
        <p:nvSpPr>
          <p:cNvPr id="4" name="Slide Number Placeholder 6"/>
          <p:cNvSpPr txBox="1">
            <a:spLocks noChangeArrowheads="1"/>
          </p:cNvSpPr>
          <p:nvPr/>
        </p:nvSpPr>
        <p:spPr>
          <a:xfrm>
            <a:off x="1079112" y="6400800"/>
            <a:ext cx="2737108"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smtClean="0"/>
              <a:t>Pre-Service Curriculum Module 6.3.20</a:t>
            </a:r>
            <a:endParaRPr lang="en-US" dirty="0"/>
          </a:p>
        </p:txBody>
      </p:sp>
    </p:spTree>
    <p:extLst>
      <p:ext uri="{BB962C8B-B14F-4D97-AF65-F5344CB8AC3E}">
        <p14:creationId xmlns:p14="http://schemas.microsoft.com/office/powerpoint/2010/main" val="317619526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5616" y="598323"/>
            <a:ext cx="7940232" cy="1304143"/>
          </a:xfrm>
        </p:spPr>
        <p:txBody>
          <a:bodyPr>
            <a:normAutofit/>
          </a:bodyPr>
          <a:lstStyle/>
          <a:p>
            <a:r>
              <a:rPr lang="en-US" dirty="0" smtClean="0"/>
              <a:t>Activity</a:t>
            </a:r>
            <a:endParaRPr lang="en-US" sz="3100" dirty="0"/>
          </a:p>
        </p:txBody>
      </p:sp>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250693" y="2485014"/>
            <a:ext cx="3789948" cy="3789948"/>
          </a:xfrm>
          <a:prstGeom prst="rect">
            <a:avLst/>
          </a:prstGeom>
        </p:spPr>
      </p:pic>
      <p:sp>
        <p:nvSpPr>
          <p:cNvPr id="4" name="TextBox 3"/>
          <p:cNvSpPr txBox="1"/>
          <p:nvPr/>
        </p:nvSpPr>
        <p:spPr>
          <a:xfrm>
            <a:off x="1095616" y="1409842"/>
            <a:ext cx="7773084" cy="584775"/>
          </a:xfrm>
          <a:prstGeom prst="rect">
            <a:avLst/>
          </a:prstGeom>
          <a:noFill/>
        </p:spPr>
        <p:txBody>
          <a:bodyPr wrap="square" rtlCol="0">
            <a:spAutoFit/>
          </a:bodyPr>
          <a:lstStyle/>
          <a:p>
            <a:pPr algn="ctr"/>
            <a:r>
              <a:rPr lang="en-US" sz="3200" dirty="0">
                <a:solidFill>
                  <a:srgbClr val="56944F"/>
                </a:solidFill>
                <a:latin typeface="Calibri" panose="020F0502020204030204" pitchFamily="34" charset="0"/>
              </a:rPr>
              <a:t>Assessing Situations for Physical Abuse</a:t>
            </a:r>
            <a:endParaRPr lang="en-US" sz="3200" dirty="0">
              <a:latin typeface="Calibri" panose="020F0502020204030204" pitchFamily="34" charset="0"/>
            </a:endParaRPr>
          </a:p>
        </p:txBody>
      </p:sp>
      <p:sp>
        <p:nvSpPr>
          <p:cNvPr id="5" name="Slide Number Placeholder 6"/>
          <p:cNvSpPr txBox="1">
            <a:spLocks noChangeArrowheads="1"/>
          </p:cNvSpPr>
          <p:nvPr/>
        </p:nvSpPr>
        <p:spPr>
          <a:xfrm>
            <a:off x="1079112" y="6400800"/>
            <a:ext cx="2737108"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smtClean="0"/>
              <a:t>Pre-Service Curriculum Module 6.3.21</a:t>
            </a:r>
            <a:endParaRPr lang="en-US" dirty="0"/>
          </a:p>
        </p:txBody>
      </p:sp>
    </p:spTree>
    <p:extLst>
      <p:ext uri="{BB962C8B-B14F-4D97-AF65-F5344CB8AC3E}">
        <p14:creationId xmlns:p14="http://schemas.microsoft.com/office/powerpoint/2010/main" val="295231311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Role of the CPT with Physical Abuse Investigations</a:t>
            </a:r>
            <a:endParaRPr lang="en-US" dirty="0"/>
          </a:p>
        </p:txBody>
      </p:sp>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672590" y="1854890"/>
            <a:ext cx="3185168" cy="4778257"/>
          </a:xfrm>
          <a:prstGeom prst="rect">
            <a:avLst/>
          </a:prstGeom>
        </p:spPr>
      </p:pic>
      <p:sp>
        <p:nvSpPr>
          <p:cNvPr id="4" name="Slide Number Placeholder 6"/>
          <p:cNvSpPr txBox="1">
            <a:spLocks noChangeArrowheads="1"/>
          </p:cNvSpPr>
          <p:nvPr/>
        </p:nvSpPr>
        <p:spPr>
          <a:xfrm>
            <a:off x="1079112" y="6400800"/>
            <a:ext cx="2737108"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smtClean="0"/>
              <a:t>Pre-Service Curriculum Module 6.3.22</a:t>
            </a:r>
            <a:endParaRPr lang="en-US" dirty="0"/>
          </a:p>
        </p:txBody>
      </p:sp>
    </p:spTree>
    <p:extLst>
      <p:ext uri="{BB962C8B-B14F-4D97-AF65-F5344CB8AC3E}">
        <p14:creationId xmlns:p14="http://schemas.microsoft.com/office/powerpoint/2010/main" val="176981318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5" descr="can01"/>
          <p:cNvPicPr>
            <a:picLocks noChangeAspect="1" noChangeArrowheads="1"/>
          </p:cNvPicPr>
          <p:nvPr/>
        </p:nvPicPr>
        <p:blipFill>
          <a:blip r:embed="rId4">
            <a:lum bright="-24000" contrast="20000"/>
            <a:extLst>
              <a:ext uri="{28A0092B-C50C-407E-A947-70E740481C1C}">
                <a14:useLocalDpi xmlns:a14="http://schemas.microsoft.com/office/drawing/2010/main"/>
              </a:ext>
            </a:extLst>
          </a:blip>
          <a:srcRect/>
          <a:stretch>
            <a:fillRect/>
          </a:stretch>
        </p:blipFill>
        <p:spPr bwMode="auto">
          <a:xfrm>
            <a:off x="1051502" y="481113"/>
            <a:ext cx="3241675"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6"/>
          <p:cNvSpPr txBox="1">
            <a:spLocks noChangeArrowheads="1"/>
          </p:cNvSpPr>
          <p:nvPr/>
        </p:nvSpPr>
        <p:spPr bwMode="auto">
          <a:xfrm>
            <a:off x="6795653" y="280886"/>
            <a:ext cx="2348345" cy="4315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itchFamily="18" charset="0"/>
              </a:defRPr>
            </a:lvl1pPr>
            <a:lvl2pPr marL="114300" eaLnBrk="0" hangingPunct="0">
              <a:defRPr sz="2400">
                <a:solidFill>
                  <a:schemeClr val="tx1"/>
                </a:solidFill>
                <a:latin typeface="Times New Roman" pitchFamily="18" charset="0"/>
              </a:defRPr>
            </a:lvl2pPr>
            <a:lvl3pPr marL="295275" indent="-66675" eaLnBrk="0" hangingPunct="0">
              <a:defRPr sz="2400">
                <a:solidFill>
                  <a:schemeClr val="tx1"/>
                </a:solidFill>
                <a:latin typeface="Times New Roman" pitchFamily="18" charset="0"/>
              </a:defRPr>
            </a:lvl3pPr>
            <a:lvl4pPr eaLnBrk="0" hangingPunct="0">
              <a:defRPr sz="2400">
                <a:solidFill>
                  <a:schemeClr val="tx1"/>
                </a:solidFill>
                <a:latin typeface="Times New Roman" pitchFamily="18" charset="0"/>
              </a:defRPr>
            </a:lvl4pPr>
            <a:lvl5pPr eaLnBrk="0" hangingPunct="0">
              <a:defRPr sz="2400">
                <a:solidFill>
                  <a:schemeClr val="tx1"/>
                </a:solidFill>
                <a:latin typeface="Times New Roman" pitchFamily="18" charset="0"/>
              </a:defRPr>
            </a:lvl5pPr>
            <a:lvl6pPr eaLnBrk="0" fontAlgn="base" hangingPunct="0">
              <a:spcBef>
                <a:spcPct val="0"/>
              </a:spcBef>
              <a:spcAft>
                <a:spcPct val="0"/>
              </a:spcAft>
              <a:defRPr sz="2400">
                <a:solidFill>
                  <a:schemeClr val="tx1"/>
                </a:solidFill>
                <a:latin typeface="Times New Roman" pitchFamily="18" charset="0"/>
              </a:defRPr>
            </a:lvl6pPr>
            <a:lvl7pPr eaLnBrk="0" fontAlgn="base" hangingPunct="0">
              <a:spcBef>
                <a:spcPct val="0"/>
              </a:spcBef>
              <a:spcAft>
                <a:spcPct val="0"/>
              </a:spcAft>
              <a:defRPr sz="2400">
                <a:solidFill>
                  <a:schemeClr val="tx1"/>
                </a:solidFill>
                <a:latin typeface="Times New Roman" pitchFamily="18" charset="0"/>
              </a:defRPr>
            </a:lvl7pPr>
            <a:lvl8pPr eaLnBrk="0" fontAlgn="base" hangingPunct="0">
              <a:spcBef>
                <a:spcPct val="0"/>
              </a:spcBef>
              <a:spcAft>
                <a:spcPct val="0"/>
              </a:spcAft>
              <a:defRPr sz="2400">
                <a:solidFill>
                  <a:schemeClr val="tx1"/>
                </a:solidFill>
                <a:latin typeface="Times New Roman" pitchFamily="18" charset="0"/>
              </a:defRPr>
            </a:lvl8pPr>
            <a:lvl9pPr eaLnBrk="0" fontAlgn="base" hangingPunct="0">
              <a:spcBef>
                <a:spcPct val="0"/>
              </a:spcBef>
              <a:spcAft>
                <a:spcPct val="0"/>
              </a:spcAft>
              <a:defRPr sz="2400">
                <a:solidFill>
                  <a:schemeClr val="tx1"/>
                </a:solidFill>
                <a:latin typeface="Times New Roman" pitchFamily="18" charset="0"/>
              </a:defRPr>
            </a:lvl9pPr>
          </a:lstStyle>
          <a:p>
            <a:pPr lvl="2" algn="ctr">
              <a:spcBef>
                <a:spcPct val="30000"/>
              </a:spcBef>
            </a:pPr>
            <a:r>
              <a:rPr lang="en-US" altLang="en-US" sz="2800" b="1" dirty="0"/>
              <a:t>Skeletal “bone scan” showing numerous old injuries.</a:t>
            </a:r>
          </a:p>
          <a:p>
            <a:pPr algn="ctr">
              <a:spcBef>
                <a:spcPct val="30000"/>
              </a:spcBef>
            </a:pPr>
            <a:r>
              <a:rPr lang="en-US" altLang="en-US" sz="2800" dirty="0"/>
              <a:t>Dark patches indicate calcification.</a:t>
            </a:r>
          </a:p>
          <a:p>
            <a:pPr eaLnBrk="1" hangingPunct="1">
              <a:spcBef>
                <a:spcPct val="50000"/>
              </a:spcBef>
            </a:pPr>
            <a:endParaRPr lang="en-US" altLang="en-US" sz="2800" dirty="0"/>
          </a:p>
        </p:txBody>
      </p:sp>
      <p:graphicFrame>
        <p:nvGraphicFramePr>
          <p:cNvPr id="5" name="Object 7"/>
          <p:cNvGraphicFramePr>
            <a:graphicFrameLocks noChangeAspect="1"/>
          </p:cNvGraphicFramePr>
          <p:nvPr>
            <p:extLst/>
          </p:nvPr>
        </p:nvGraphicFramePr>
        <p:xfrm>
          <a:off x="4293177" y="2510803"/>
          <a:ext cx="2647950" cy="4000500"/>
        </p:xfrm>
        <a:graphic>
          <a:graphicData uri="http://schemas.openxmlformats.org/presentationml/2006/ole">
            <mc:AlternateContent xmlns:mc="http://schemas.openxmlformats.org/markup-compatibility/2006">
              <mc:Choice xmlns:v="urn:schemas-microsoft-com:vml" Requires="v">
                <p:oleObj spid="_x0000_s1093" name="Bitmap Image" r:id="rId5" imgW="2647619" imgH="4001058" progId="PBrush">
                  <p:embed/>
                </p:oleObj>
              </mc:Choice>
              <mc:Fallback>
                <p:oleObj name="Bitmap Image" r:id="rId5" imgW="2647619" imgH="4001058" progId="PBrush">
                  <p:embed/>
                  <p:pic>
                    <p:nvPicPr>
                      <p:cNvPr id="0" name="Picture 1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93177" y="2510803"/>
                        <a:ext cx="2647950" cy="4000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 name="Slide Number Placeholder 6"/>
          <p:cNvSpPr txBox="1">
            <a:spLocks noChangeArrowheads="1"/>
          </p:cNvSpPr>
          <p:nvPr/>
        </p:nvSpPr>
        <p:spPr>
          <a:xfrm>
            <a:off x="1079112" y="6400800"/>
            <a:ext cx="2737108"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smtClean="0"/>
              <a:t>Pre-Service Curriculum Module 6.3.23</a:t>
            </a:r>
            <a:endParaRPr lang="en-US" dirty="0"/>
          </a:p>
        </p:txBody>
      </p:sp>
    </p:spTree>
    <p:extLst>
      <p:ext uri="{BB962C8B-B14F-4D97-AF65-F5344CB8AC3E}">
        <p14:creationId xmlns:p14="http://schemas.microsoft.com/office/powerpoint/2010/main" val="114506579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BCS02 bk2 #24"/>
          <p:cNvPicPr>
            <a:picLocks noChangeAspect="1" noChangeArrowheads="1"/>
          </p:cNvPicPr>
          <p:nvPr/>
        </p:nvPicPr>
        <p:blipFill>
          <a:blip r:embed="rId3">
            <a:lum bright="16000" contrast="14000"/>
            <a:extLst>
              <a:ext uri="{28A0092B-C50C-407E-A947-70E740481C1C}">
                <a14:useLocalDpi xmlns:a14="http://schemas.microsoft.com/office/drawing/2010/main"/>
              </a:ext>
            </a:extLst>
          </a:blip>
          <a:srcRect/>
          <a:stretch>
            <a:fillRect/>
          </a:stretch>
        </p:blipFill>
        <p:spPr bwMode="auto">
          <a:xfrm>
            <a:off x="1281545" y="955965"/>
            <a:ext cx="4869873" cy="4719326"/>
          </a:xfrm>
          <a:prstGeom prst="rect">
            <a:avLst/>
          </a:prstGeom>
          <a:noFill/>
          <a:extLst>
            <a:ext uri="{909E8E84-426E-40DD-AFC4-6F175D3DCCD1}">
              <a14:hiddenFill xmlns:a14="http://schemas.microsoft.com/office/drawing/2010/main">
                <a:solidFill>
                  <a:srgbClr val="FFFFFF"/>
                </a:solidFill>
              </a14:hiddenFill>
            </a:ext>
          </a:extLst>
        </p:spPr>
      </p:pic>
      <p:sp>
        <p:nvSpPr>
          <p:cNvPr id="5" name="Text Box 11"/>
          <p:cNvSpPr txBox="1">
            <a:spLocks noChangeArrowheads="1"/>
          </p:cNvSpPr>
          <p:nvPr/>
        </p:nvSpPr>
        <p:spPr bwMode="auto">
          <a:xfrm>
            <a:off x="6317672" y="2284576"/>
            <a:ext cx="2556163" cy="2062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n-US" sz="3200" dirty="0"/>
              <a:t>Child’s ear pinched and cut by thumbnail</a:t>
            </a:r>
          </a:p>
        </p:txBody>
      </p:sp>
      <p:sp>
        <p:nvSpPr>
          <p:cNvPr id="6" name="Slide Number Placeholder 6"/>
          <p:cNvSpPr txBox="1">
            <a:spLocks noChangeArrowheads="1"/>
          </p:cNvSpPr>
          <p:nvPr/>
        </p:nvSpPr>
        <p:spPr>
          <a:xfrm>
            <a:off x="1079112" y="6400800"/>
            <a:ext cx="2737108"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smtClean="0"/>
              <a:t>Pre-Service Curriculum Module 6.3.24</a:t>
            </a:r>
            <a:endParaRPr lang="en-US" dirty="0"/>
          </a:p>
        </p:txBody>
      </p:sp>
    </p:spTree>
    <p:extLst>
      <p:ext uri="{BB962C8B-B14F-4D97-AF65-F5344CB8AC3E}">
        <p14:creationId xmlns:p14="http://schemas.microsoft.com/office/powerpoint/2010/main" val="392769170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BCS04"/>
          <p:cNvPicPr>
            <a:picLocks noChangeAspect="1" noChangeArrowheads="1"/>
          </p:cNvPicPr>
          <p:nvPr/>
        </p:nvPicPr>
        <p:blipFill>
          <a:blip r:embed="rId3">
            <a:lum bright="-8000" contrast="20000"/>
            <a:extLst>
              <a:ext uri="{28A0092B-C50C-407E-A947-70E740481C1C}">
                <a14:useLocalDpi xmlns:a14="http://schemas.microsoft.com/office/drawing/2010/main"/>
              </a:ext>
            </a:extLst>
          </a:blip>
          <a:srcRect/>
          <a:stretch>
            <a:fillRect/>
          </a:stretch>
        </p:blipFill>
        <p:spPr bwMode="auto">
          <a:xfrm>
            <a:off x="1311420" y="498764"/>
            <a:ext cx="4819217" cy="5931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3"/>
          <p:cNvSpPr txBox="1">
            <a:spLocks noChangeArrowheads="1"/>
          </p:cNvSpPr>
          <p:nvPr/>
        </p:nvSpPr>
        <p:spPr bwMode="auto">
          <a:xfrm>
            <a:off x="6324600" y="1447800"/>
            <a:ext cx="2514600" cy="3503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3200" dirty="0"/>
              <a:t>“Slap bruising” to face, showing lines between fingers, also bruising to outer ear.</a:t>
            </a:r>
          </a:p>
        </p:txBody>
      </p:sp>
      <p:sp>
        <p:nvSpPr>
          <p:cNvPr id="6" name="Slide Number Placeholder 6"/>
          <p:cNvSpPr txBox="1">
            <a:spLocks noChangeArrowheads="1"/>
          </p:cNvSpPr>
          <p:nvPr/>
        </p:nvSpPr>
        <p:spPr>
          <a:xfrm>
            <a:off x="1079112" y="6400800"/>
            <a:ext cx="2737108"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smtClean="0"/>
              <a:t>Pre-Service Curriculum Module 6.3.25</a:t>
            </a:r>
            <a:endParaRPr lang="en-US" dirty="0"/>
          </a:p>
        </p:txBody>
      </p:sp>
    </p:spTree>
    <p:extLst>
      <p:ext uri="{BB962C8B-B14F-4D97-AF65-F5344CB8AC3E}">
        <p14:creationId xmlns:p14="http://schemas.microsoft.com/office/powerpoint/2010/main" val="296113015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nvPr>
        </p:nvGraphicFramePr>
        <p:xfrm>
          <a:off x="1496291" y="304800"/>
          <a:ext cx="7148945" cy="4761496"/>
        </p:xfrm>
        <a:graphic>
          <a:graphicData uri="http://schemas.openxmlformats.org/presentationml/2006/ole">
            <mc:AlternateContent xmlns:mc="http://schemas.openxmlformats.org/markup-compatibility/2006">
              <mc:Choice xmlns:v="urn:schemas-microsoft-com:vml" Requires="v">
                <p:oleObj spid="_x0000_s2116" name="Bitmap Image" r:id="rId4" imgW="5904762" imgH="3933333" progId="PBrush">
                  <p:embed/>
                </p:oleObj>
              </mc:Choice>
              <mc:Fallback>
                <p:oleObj name="Bitmap Image" r:id="rId4" imgW="5904762" imgH="3933333" progId="PBrush">
                  <p:embed/>
                  <p:pic>
                    <p:nvPicPr>
                      <p:cNvPr id="0" name="Picture 1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96291" y="304800"/>
                        <a:ext cx="7148945" cy="476149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 name="Text Box 3"/>
          <p:cNvSpPr txBox="1">
            <a:spLocks noChangeArrowheads="1"/>
          </p:cNvSpPr>
          <p:nvPr/>
        </p:nvSpPr>
        <p:spPr bwMode="auto">
          <a:xfrm>
            <a:off x="1101436" y="5410200"/>
            <a:ext cx="75438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3200" dirty="0" smtClean="0"/>
              <a:t>Slap mark </a:t>
            </a:r>
            <a:r>
              <a:rPr lang="en-US" altLang="en-US" sz="3200" dirty="0"/>
              <a:t>on infant - Outline of human hands can be seen</a:t>
            </a:r>
          </a:p>
        </p:txBody>
      </p:sp>
      <p:sp>
        <p:nvSpPr>
          <p:cNvPr id="4" name="Slide Number Placeholder 6"/>
          <p:cNvSpPr txBox="1">
            <a:spLocks noChangeArrowheads="1"/>
          </p:cNvSpPr>
          <p:nvPr/>
        </p:nvSpPr>
        <p:spPr>
          <a:xfrm>
            <a:off x="1079112" y="6400800"/>
            <a:ext cx="2737108"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smtClean="0"/>
              <a:t>Pre-Service Curriculum Module 6.3.26</a:t>
            </a:r>
            <a:endParaRPr lang="en-US" dirty="0"/>
          </a:p>
        </p:txBody>
      </p:sp>
    </p:spTree>
    <p:extLst>
      <p:ext uri="{BB962C8B-B14F-4D97-AF65-F5344CB8AC3E}">
        <p14:creationId xmlns:p14="http://schemas.microsoft.com/office/powerpoint/2010/main" val="227098002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BCS05 bk2 #7"/>
          <p:cNvPicPr>
            <a:picLocks noChangeAspect="1" noChangeArrowheads="1"/>
          </p:cNvPicPr>
          <p:nvPr/>
        </p:nvPicPr>
        <p:blipFill>
          <a:blip r:embed="rId3">
            <a:lum bright="22000" contrast="12000"/>
            <a:extLst>
              <a:ext uri="{28A0092B-C50C-407E-A947-70E740481C1C}">
                <a14:useLocalDpi xmlns:a14="http://schemas.microsoft.com/office/drawing/2010/main"/>
              </a:ext>
            </a:extLst>
          </a:blip>
          <a:srcRect/>
          <a:stretch>
            <a:fillRect/>
          </a:stretch>
        </p:blipFill>
        <p:spPr bwMode="auto">
          <a:xfrm>
            <a:off x="1219200" y="706581"/>
            <a:ext cx="3567930" cy="5278582"/>
          </a:xfrm>
          <a:prstGeom prst="rect">
            <a:avLst/>
          </a:prstGeom>
          <a:noFill/>
          <a:extLst>
            <a:ext uri="{909E8E84-426E-40DD-AFC4-6F175D3DCCD1}">
              <a14:hiddenFill xmlns:a14="http://schemas.microsoft.com/office/drawing/2010/main">
                <a:solidFill>
                  <a:srgbClr val="FFFFFF"/>
                </a:solidFill>
              </a14:hiddenFill>
            </a:ext>
          </a:extLst>
        </p:spPr>
      </p:pic>
      <p:sp>
        <p:nvSpPr>
          <p:cNvPr id="3" name="Text Box 3"/>
          <p:cNvSpPr txBox="1">
            <a:spLocks noChangeArrowheads="1"/>
          </p:cNvSpPr>
          <p:nvPr/>
        </p:nvSpPr>
        <p:spPr bwMode="auto">
          <a:xfrm>
            <a:off x="5430982" y="2568790"/>
            <a:ext cx="3276600" cy="1554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3200" dirty="0"/>
              <a:t>“Slap mark” bruises on child’s face</a:t>
            </a:r>
          </a:p>
        </p:txBody>
      </p:sp>
      <p:sp>
        <p:nvSpPr>
          <p:cNvPr id="4" name="Slide Number Placeholder 6"/>
          <p:cNvSpPr txBox="1">
            <a:spLocks noChangeArrowheads="1"/>
          </p:cNvSpPr>
          <p:nvPr/>
        </p:nvSpPr>
        <p:spPr>
          <a:xfrm>
            <a:off x="1079112" y="6400800"/>
            <a:ext cx="2737108"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smtClean="0"/>
              <a:t>Pre-Service Curriculum Module 6.3.27</a:t>
            </a:r>
            <a:endParaRPr lang="en-US" dirty="0"/>
          </a:p>
        </p:txBody>
      </p:sp>
    </p:spTree>
    <p:extLst>
      <p:ext uri="{BB962C8B-B14F-4D97-AF65-F5344CB8AC3E}">
        <p14:creationId xmlns:p14="http://schemas.microsoft.com/office/powerpoint/2010/main" val="866089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BCS0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30928" y="741218"/>
            <a:ext cx="4552950" cy="5257800"/>
          </a:xfrm>
          <a:prstGeom prst="rect">
            <a:avLst/>
          </a:prstGeom>
          <a:noFill/>
          <a:extLst>
            <a:ext uri="{909E8E84-426E-40DD-AFC4-6F175D3DCCD1}">
              <a14:hiddenFill xmlns:a14="http://schemas.microsoft.com/office/drawing/2010/main">
                <a:solidFill>
                  <a:srgbClr val="FFFFFF"/>
                </a:solidFill>
              </a14:hiddenFill>
            </a:ext>
          </a:extLst>
        </p:spPr>
      </p:pic>
      <p:sp>
        <p:nvSpPr>
          <p:cNvPr id="3" name="Text Box 3"/>
          <p:cNvSpPr txBox="1">
            <a:spLocks noChangeArrowheads="1"/>
          </p:cNvSpPr>
          <p:nvPr/>
        </p:nvSpPr>
        <p:spPr bwMode="auto">
          <a:xfrm>
            <a:off x="6270914" y="1881021"/>
            <a:ext cx="2686049" cy="2677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2800" dirty="0"/>
              <a:t>Lump on forehead - and injury to left eye- indicating more than one “event”</a:t>
            </a:r>
          </a:p>
        </p:txBody>
      </p:sp>
      <p:sp>
        <p:nvSpPr>
          <p:cNvPr id="4" name="Slide Number Placeholder 6"/>
          <p:cNvSpPr txBox="1">
            <a:spLocks noChangeArrowheads="1"/>
          </p:cNvSpPr>
          <p:nvPr/>
        </p:nvSpPr>
        <p:spPr>
          <a:xfrm>
            <a:off x="1079112" y="6400800"/>
            <a:ext cx="2737108"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smtClean="0"/>
              <a:t>Pre-Service Curriculum Module 6.3.28</a:t>
            </a:r>
            <a:endParaRPr lang="en-US" dirty="0"/>
          </a:p>
        </p:txBody>
      </p:sp>
    </p:spTree>
    <p:extLst>
      <p:ext uri="{BB962C8B-B14F-4D97-AF65-F5344CB8AC3E}">
        <p14:creationId xmlns:p14="http://schemas.microsoft.com/office/powerpoint/2010/main" val="15044173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BCS09"/>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58291" y="374073"/>
            <a:ext cx="5618018" cy="5133130"/>
          </a:xfrm>
          <a:prstGeom prst="rect">
            <a:avLst/>
          </a:prstGeom>
          <a:noFill/>
          <a:extLst>
            <a:ext uri="{909E8E84-426E-40DD-AFC4-6F175D3DCCD1}">
              <a14:hiddenFill xmlns:a14="http://schemas.microsoft.com/office/drawing/2010/main">
                <a:solidFill>
                  <a:srgbClr val="FFFFFF"/>
                </a:solidFill>
              </a14:hiddenFill>
            </a:ext>
          </a:extLst>
        </p:spPr>
      </p:pic>
      <p:sp>
        <p:nvSpPr>
          <p:cNvPr id="3" name="Text Box 3"/>
          <p:cNvSpPr txBox="1">
            <a:spLocks noChangeArrowheads="1"/>
          </p:cNvSpPr>
          <p:nvPr/>
        </p:nvSpPr>
        <p:spPr bwMode="auto">
          <a:xfrm>
            <a:off x="1184563" y="5622925"/>
            <a:ext cx="7765473"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2800" dirty="0"/>
              <a:t>Bruises under left eye and </a:t>
            </a:r>
            <a:r>
              <a:rPr lang="en-US" altLang="en-US" sz="2800" dirty="0" err="1"/>
              <a:t>criss-crossing</a:t>
            </a:r>
            <a:r>
              <a:rPr lang="en-US" altLang="en-US" sz="2800" dirty="0"/>
              <a:t> marks from beating with a “switch”</a:t>
            </a:r>
          </a:p>
        </p:txBody>
      </p:sp>
      <p:sp>
        <p:nvSpPr>
          <p:cNvPr id="4" name="Slide Number Placeholder 6"/>
          <p:cNvSpPr txBox="1">
            <a:spLocks noChangeArrowheads="1"/>
          </p:cNvSpPr>
          <p:nvPr/>
        </p:nvSpPr>
        <p:spPr>
          <a:xfrm>
            <a:off x="1074849" y="6435969"/>
            <a:ext cx="2737108"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smtClean="0"/>
              <a:t>Pre-Service Curriculum Module 6.3.29</a:t>
            </a:r>
            <a:endParaRPr lang="en-US" dirty="0"/>
          </a:p>
        </p:txBody>
      </p:sp>
    </p:spTree>
    <p:extLst>
      <p:ext uri="{BB962C8B-B14F-4D97-AF65-F5344CB8AC3E}">
        <p14:creationId xmlns:p14="http://schemas.microsoft.com/office/powerpoint/2010/main" val="3217924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Child Maltreatment </a:t>
            </a:r>
            <a:br>
              <a:rPr lang="en-US" dirty="0" smtClean="0"/>
            </a:br>
            <a:r>
              <a:rPr lang="en-US" dirty="0" smtClean="0"/>
              <a:t>Allegation Index</a:t>
            </a:r>
            <a:endParaRPr lang="en-US" dirty="0"/>
          </a:p>
        </p:txBody>
      </p:sp>
      <p:pic>
        <p:nvPicPr>
          <p:cNvPr id="5" name="Content Placeholder 4"/>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3169049" y="1851025"/>
            <a:ext cx="3953665" cy="4365625"/>
          </a:xfrm>
        </p:spPr>
      </p:pic>
      <p:sp>
        <p:nvSpPr>
          <p:cNvPr id="4" name="Slide Number Placeholder 6"/>
          <p:cNvSpPr txBox="1">
            <a:spLocks noChangeArrowheads="1"/>
          </p:cNvSpPr>
          <p:nvPr/>
        </p:nvSpPr>
        <p:spPr>
          <a:xfrm>
            <a:off x="1079112" y="6400800"/>
            <a:ext cx="2737108"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smtClean="0"/>
              <a:t>Pre-Service Curriculum Module 6.1.4</a:t>
            </a:r>
            <a:endParaRPr lang="en-US" dirty="0"/>
          </a:p>
        </p:txBody>
      </p:sp>
    </p:spTree>
    <p:extLst>
      <p:ext uri="{BB962C8B-B14F-4D97-AF65-F5344CB8AC3E}">
        <p14:creationId xmlns:p14="http://schemas.microsoft.com/office/powerpoint/2010/main" val="175796264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BCS11 bk2 #25"/>
          <p:cNvPicPr>
            <a:picLocks noChangeAspect="1" noChangeArrowheads="1"/>
          </p:cNvPicPr>
          <p:nvPr/>
        </p:nvPicPr>
        <p:blipFill>
          <a:blip r:embed="rId3">
            <a:lum bright="20000"/>
            <a:extLst>
              <a:ext uri="{28A0092B-C50C-407E-A947-70E740481C1C}">
                <a14:useLocalDpi xmlns:a14="http://schemas.microsoft.com/office/drawing/2010/main"/>
              </a:ext>
            </a:extLst>
          </a:blip>
          <a:srcRect/>
          <a:stretch>
            <a:fillRect/>
          </a:stretch>
        </p:blipFill>
        <p:spPr bwMode="auto">
          <a:xfrm>
            <a:off x="1357745" y="304800"/>
            <a:ext cx="7432964" cy="4931935"/>
          </a:xfrm>
          <a:prstGeom prst="rect">
            <a:avLst/>
          </a:prstGeom>
          <a:noFill/>
          <a:extLst>
            <a:ext uri="{909E8E84-426E-40DD-AFC4-6F175D3DCCD1}">
              <a14:hiddenFill xmlns:a14="http://schemas.microsoft.com/office/drawing/2010/main">
                <a:solidFill>
                  <a:srgbClr val="FFFFFF"/>
                </a:solidFill>
              </a14:hiddenFill>
            </a:ext>
          </a:extLst>
        </p:spPr>
      </p:pic>
      <p:sp>
        <p:nvSpPr>
          <p:cNvPr id="3" name="Text Box 7"/>
          <p:cNvSpPr txBox="1">
            <a:spLocks noChangeArrowheads="1"/>
          </p:cNvSpPr>
          <p:nvPr/>
        </p:nvSpPr>
        <p:spPr bwMode="auto">
          <a:xfrm>
            <a:off x="1357745" y="5542746"/>
            <a:ext cx="7363691"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2800" dirty="0"/>
              <a:t>“Battered Infant” with swollen upper lip and facial bruises</a:t>
            </a:r>
          </a:p>
        </p:txBody>
      </p:sp>
      <p:sp>
        <p:nvSpPr>
          <p:cNvPr id="4" name="Slide Number Placeholder 6"/>
          <p:cNvSpPr txBox="1">
            <a:spLocks noChangeArrowheads="1"/>
          </p:cNvSpPr>
          <p:nvPr/>
        </p:nvSpPr>
        <p:spPr>
          <a:xfrm>
            <a:off x="1079112" y="6400800"/>
            <a:ext cx="2737108"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smtClean="0"/>
              <a:t>Pre-Service Curriculum Module 6.3.30</a:t>
            </a:r>
            <a:endParaRPr lang="en-US" dirty="0"/>
          </a:p>
        </p:txBody>
      </p:sp>
    </p:spTree>
    <p:extLst>
      <p:ext uri="{BB962C8B-B14F-4D97-AF65-F5344CB8AC3E}">
        <p14:creationId xmlns:p14="http://schemas.microsoft.com/office/powerpoint/2010/main" val="29045777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BCS12 bk2 #9"/>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30582" y="436418"/>
            <a:ext cx="6038748" cy="4197927"/>
          </a:xfrm>
          <a:prstGeom prst="rect">
            <a:avLst/>
          </a:prstGeom>
          <a:noFill/>
          <a:extLst>
            <a:ext uri="{909E8E84-426E-40DD-AFC4-6F175D3DCCD1}">
              <a14:hiddenFill xmlns:a14="http://schemas.microsoft.com/office/drawing/2010/main">
                <a:solidFill>
                  <a:srgbClr val="FFFFFF"/>
                </a:solidFill>
              </a14:hiddenFill>
            </a:ext>
          </a:extLst>
        </p:spPr>
      </p:pic>
      <p:sp>
        <p:nvSpPr>
          <p:cNvPr id="3" name="Text Box 3"/>
          <p:cNvSpPr txBox="1">
            <a:spLocks noChangeArrowheads="1"/>
          </p:cNvSpPr>
          <p:nvPr/>
        </p:nvSpPr>
        <p:spPr bwMode="auto">
          <a:xfrm>
            <a:off x="1896239" y="4989493"/>
            <a:ext cx="6373091"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2800" dirty="0"/>
              <a:t>Battered child with bloody nose and lip and swollen face</a:t>
            </a:r>
          </a:p>
        </p:txBody>
      </p:sp>
      <p:sp>
        <p:nvSpPr>
          <p:cNvPr id="4" name="Slide Number Placeholder 6"/>
          <p:cNvSpPr txBox="1">
            <a:spLocks noChangeArrowheads="1"/>
          </p:cNvSpPr>
          <p:nvPr/>
        </p:nvSpPr>
        <p:spPr>
          <a:xfrm>
            <a:off x="1079112" y="6400800"/>
            <a:ext cx="2737108"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smtClean="0"/>
              <a:t>Pre-Service Curriculum Module 6.3.31</a:t>
            </a:r>
            <a:endParaRPr lang="en-US" dirty="0"/>
          </a:p>
        </p:txBody>
      </p:sp>
    </p:spTree>
    <p:extLst>
      <p:ext uri="{BB962C8B-B14F-4D97-AF65-F5344CB8AC3E}">
        <p14:creationId xmlns:p14="http://schemas.microsoft.com/office/powerpoint/2010/main" val="375656479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BCS15 bk2 #52"/>
          <p:cNvPicPr>
            <a:picLocks noChangeAspect="1" noChangeArrowheads="1"/>
          </p:cNvPicPr>
          <p:nvPr/>
        </p:nvPicPr>
        <p:blipFill>
          <a:blip r:embed="rId3">
            <a:lum bright="10000"/>
            <a:extLst>
              <a:ext uri="{28A0092B-C50C-407E-A947-70E740481C1C}">
                <a14:useLocalDpi xmlns:a14="http://schemas.microsoft.com/office/drawing/2010/main"/>
              </a:ext>
            </a:extLst>
          </a:blip>
          <a:srcRect/>
          <a:stretch>
            <a:fillRect/>
          </a:stretch>
        </p:blipFill>
        <p:spPr bwMode="auto">
          <a:xfrm>
            <a:off x="1593273" y="304799"/>
            <a:ext cx="7114309" cy="4685545"/>
          </a:xfrm>
          <a:prstGeom prst="rect">
            <a:avLst/>
          </a:prstGeom>
          <a:noFill/>
          <a:extLst>
            <a:ext uri="{909E8E84-426E-40DD-AFC4-6F175D3DCCD1}">
              <a14:hiddenFill xmlns:a14="http://schemas.microsoft.com/office/drawing/2010/main">
                <a:solidFill>
                  <a:srgbClr val="FFFFFF"/>
                </a:solidFill>
              </a14:hiddenFill>
            </a:ext>
          </a:extLst>
        </p:spPr>
      </p:pic>
      <p:sp>
        <p:nvSpPr>
          <p:cNvPr id="3" name="Text Box 3"/>
          <p:cNvSpPr txBox="1">
            <a:spLocks noChangeArrowheads="1"/>
          </p:cNvSpPr>
          <p:nvPr/>
        </p:nvSpPr>
        <p:spPr bwMode="auto">
          <a:xfrm>
            <a:off x="1593273" y="5318125"/>
            <a:ext cx="6684818"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2800" dirty="0"/>
              <a:t>Bruised buttocks (with handprint) of child who was anally assaulted</a:t>
            </a:r>
          </a:p>
        </p:txBody>
      </p:sp>
      <p:sp>
        <p:nvSpPr>
          <p:cNvPr id="4" name="Slide Number Placeholder 6"/>
          <p:cNvSpPr txBox="1">
            <a:spLocks noChangeArrowheads="1"/>
          </p:cNvSpPr>
          <p:nvPr/>
        </p:nvSpPr>
        <p:spPr>
          <a:xfrm>
            <a:off x="1079112" y="6400800"/>
            <a:ext cx="2737108"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smtClean="0"/>
              <a:t>Pre-Service Curriculum Module 6.3.32</a:t>
            </a:r>
            <a:endParaRPr lang="en-US" dirty="0"/>
          </a:p>
        </p:txBody>
      </p:sp>
    </p:spTree>
    <p:extLst>
      <p:ext uri="{BB962C8B-B14F-4D97-AF65-F5344CB8AC3E}">
        <p14:creationId xmlns:p14="http://schemas.microsoft.com/office/powerpoint/2010/main" val="238235902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26" descr="BCS16"/>
          <p:cNvPicPr>
            <a:picLocks noChangeAspect="1" noChangeArrowheads="1"/>
          </p:cNvPicPr>
          <p:nvPr/>
        </p:nvPicPr>
        <p:blipFill>
          <a:blip r:embed="rId3">
            <a:lum bright="20000"/>
            <a:extLst>
              <a:ext uri="{28A0092B-C50C-407E-A947-70E740481C1C}">
                <a14:useLocalDpi xmlns:a14="http://schemas.microsoft.com/office/drawing/2010/main"/>
              </a:ext>
            </a:extLst>
          </a:blip>
          <a:srcRect/>
          <a:stretch>
            <a:fillRect/>
          </a:stretch>
        </p:blipFill>
        <p:spPr bwMode="auto">
          <a:xfrm>
            <a:off x="1309255" y="332510"/>
            <a:ext cx="3969327" cy="5945349"/>
          </a:xfrm>
          <a:prstGeom prst="rect">
            <a:avLst/>
          </a:prstGeom>
          <a:noFill/>
          <a:extLst>
            <a:ext uri="{909E8E84-426E-40DD-AFC4-6F175D3DCCD1}">
              <a14:hiddenFill xmlns:a14="http://schemas.microsoft.com/office/drawing/2010/main">
                <a:solidFill>
                  <a:srgbClr val="FFFFFF"/>
                </a:solidFill>
              </a14:hiddenFill>
            </a:ext>
          </a:extLst>
        </p:spPr>
      </p:pic>
      <p:sp>
        <p:nvSpPr>
          <p:cNvPr id="3" name="Text Box 1027"/>
          <p:cNvSpPr txBox="1">
            <a:spLocks noChangeArrowheads="1"/>
          </p:cNvSpPr>
          <p:nvPr/>
        </p:nvSpPr>
        <p:spPr bwMode="auto">
          <a:xfrm>
            <a:off x="5666509" y="1125546"/>
            <a:ext cx="2819400" cy="435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4000" dirty="0"/>
              <a:t>Child’s back with multiple injuries in different stages of healing</a:t>
            </a:r>
          </a:p>
        </p:txBody>
      </p:sp>
      <p:sp>
        <p:nvSpPr>
          <p:cNvPr id="4" name="Slide Number Placeholder 6"/>
          <p:cNvSpPr txBox="1">
            <a:spLocks noChangeArrowheads="1"/>
          </p:cNvSpPr>
          <p:nvPr/>
        </p:nvSpPr>
        <p:spPr>
          <a:xfrm>
            <a:off x="1079112" y="6400800"/>
            <a:ext cx="2737108"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smtClean="0"/>
              <a:t>Pre-Service Curriculum Module 6.3.33</a:t>
            </a:r>
            <a:endParaRPr lang="en-US" dirty="0"/>
          </a:p>
        </p:txBody>
      </p:sp>
    </p:spTree>
    <p:extLst>
      <p:ext uri="{BB962C8B-B14F-4D97-AF65-F5344CB8AC3E}">
        <p14:creationId xmlns:p14="http://schemas.microsoft.com/office/powerpoint/2010/main" val="239090717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26" descr="BCS18"/>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70709" y="685800"/>
            <a:ext cx="4559045" cy="5112327"/>
          </a:xfrm>
          <a:prstGeom prst="rect">
            <a:avLst/>
          </a:prstGeom>
          <a:noFill/>
          <a:extLst>
            <a:ext uri="{909E8E84-426E-40DD-AFC4-6F175D3DCCD1}">
              <a14:hiddenFill xmlns:a14="http://schemas.microsoft.com/office/drawing/2010/main">
                <a:solidFill>
                  <a:srgbClr val="FFFFFF"/>
                </a:solidFill>
              </a14:hiddenFill>
            </a:ext>
          </a:extLst>
        </p:spPr>
      </p:pic>
      <p:sp>
        <p:nvSpPr>
          <p:cNvPr id="3" name="Text Box 1027"/>
          <p:cNvSpPr txBox="1">
            <a:spLocks noChangeArrowheads="1"/>
          </p:cNvSpPr>
          <p:nvPr/>
        </p:nvSpPr>
        <p:spPr bwMode="auto">
          <a:xfrm>
            <a:off x="6019800" y="1905000"/>
            <a:ext cx="2286000" cy="2528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3200" dirty="0"/>
              <a:t>Fresh lacerations on child’s jaw and neck</a:t>
            </a:r>
          </a:p>
        </p:txBody>
      </p:sp>
      <p:sp>
        <p:nvSpPr>
          <p:cNvPr id="4" name="Slide Number Placeholder 6"/>
          <p:cNvSpPr txBox="1">
            <a:spLocks noChangeArrowheads="1"/>
          </p:cNvSpPr>
          <p:nvPr/>
        </p:nvSpPr>
        <p:spPr>
          <a:xfrm>
            <a:off x="1079112" y="6400800"/>
            <a:ext cx="2737108"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smtClean="0"/>
              <a:t>Pre-Service Curriculum Module 6.3.34</a:t>
            </a:r>
            <a:endParaRPr lang="en-US" dirty="0"/>
          </a:p>
        </p:txBody>
      </p:sp>
    </p:spTree>
    <p:extLst>
      <p:ext uri="{BB962C8B-B14F-4D97-AF65-F5344CB8AC3E}">
        <p14:creationId xmlns:p14="http://schemas.microsoft.com/office/powerpoint/2010/main" val="370218629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BCS19 bk2 #31"/>
          <p:cNvPicPr>
            <a:picLocks noChangeAspect="1" noChangeArrowheads="1"/>
          </p:cNvPicPr>
          <p:nvPr/>
        </p:nvPicPr>
        <p:blipFill>
          <a:blip r:embed="rId3">
            <a:lum bright="10000"/>
            <a:extLst>
              <a:ext uri="{28A0092B-C50C-407E-A947-70E740481C1C}">
                <a14:useLocalDpi xmlns:a14="http://schemas.microsoft.com/office/drawing/2010/main"/>
              </a:ext>
            </a:extLst>
          </a:blip>
          <a:srcRect/>
          <a:stretch>
            <a:fillRect/>
          </a:stretch>
        </p:blipFill>
        <p:spPr bwMode="auto">
          <a:xfrm>
            <a:off x="2216728" y="304800"/>
            <a:ext cx="6158345" cy="4082567"/>
          </a:xfrm>
          <a:prstGeom prst="rect">
            <a:avLst/>
          </a:prstGeom>
          <a:noFill/>
          <a:extLst>
            <a:ext uri="{909E8E84-426E-40DD-AFC4-6F175D3DCCD1}">
              <a14:hiddenFill xmlns:a14="http://schemas.microsoft.com/office/drawing/2010/main">
                <a:solidFill>
                  <a:srgbClr val="FFFFFF"/>
                </a:solidFill>
              </a14:hiddenFill>
            </a:ext>
          </a:extLst>
        </p:spPr>
      </p:pic>
      <p:sp>
        <p:nvSpPr>
          <p:cNvPr id="3" name="Text Box 3"/>
          <p:cNvSpPr txBox="1">
            <a:spLocks noChangeArrowheads="1"/>
          </p:cNvSpPr>
          <p:nvPr/>
        </p:nvSpPr>
        <p:spPr bwMode="auto">
          <a:xfrm>
            <a:off x="1866900" y="4727287"/>
            <a:ext cx="6858000"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2800" dirty="0"/>
              <a:t>Parallel lacerations on upper left thigh, caused by beating with an electrical cord with bare wires sticking out of the chord</a:t>
            </a:r>
          </a:p>
        </p:txBody>
      </p:sp>
      <p:sp>
        <p:nvSpPr>
          <p:cNvPr id="4" name="Slide Number Placeholder 6"/>
          <p:cNvSpPr txBox="1">
            <a:spLocks noChangeArrowheads="1"/>
          </p:cNvSpPr>
          <p:nvPr/>
        </p:nvSpPr>
        <p:spPr>
          <a:xfrm>
            <a:off x="1079112" y="6400800"/>
            <a:ext cx="2737108"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smtClean="0"/>
              <a:t>Pre-Service Curriculum Module 6.3.35</a:t>
            </a:r>
            <a:endParaRPr lang="en-US" dirty="0"/>
          </a:p>
        </p:txBody>
      </p:sp>
    </p:spTree>
    <p:extLst>
      <p:ext uri="{BB962C8B-B14F-4D97-AF65-F5344CB8AC3E}">
        <p14:creationId xmlns:p14="http://schemas.microsoft.com/office/powerpoint/2010/main" val="179833899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BCS2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114800" y="457200"/>
            <a:ext cx="4706938" cy="5867400"/>
          </a:xfrm>
          <a:prstGeom prst="rect">
            <a:avLst/>
          </a:prstGeom>
          <a:noFill/>
          <a:extLst>
            <a:ext uri="{909E8E84-426E-40DD-AFC4-6F175D3DCCD1}">
              <a14:hiddenFill xmlns:a14="http://schemas.microsoft.com/office/drawing/2010/main">
                <a:solidFill>
                  <a:srgbClr val="FFFFFF"/>
                </a:solidFill>
              </a14:hiddenFill>
            </a:ext>
          </a:extLst>
        </p:spPr>
      </p:pic>
      <p:sp>
        <p:nvSpPr>
          <p:cNvPr id="3" name="Text Box 3"/>
          <p:cNvSpPr txBox="1">
            <a:spLocks noChangeArrowheads="1"/>
          </p:cNvSpPr>
          <p:nvPr/>
        </p:nvSpPr>
        <p:spPr bwMode="auto">
          <a:xfrm>
            <a:off x="1371599" y="3131127"/>
            <a:ext cx="2332653" cy="2554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n-US" sz="3200" dirty="0"/>
              <a:t>X-rays showing old calcification of broken leg (on left)</a:t>
            </a:r>
          </a:p>
        </p:txBody>
      </p:sp>
      <p:sp>
        <p:nvSpPr>
          <p:cNvPr id="4" name="Line 4"/>
          <p:cNvSpPr>
            <a:spLocks noChangeShapeType="1"/>
          </p:cNvSpPr>
          <p:nvPr/>
        </p:nvSpPr>
        <p:spPr bwMode="auto">
          <a:xfrm flipV="1">
            <a:off x="2819400" y="2133600"/>
            <a:ext cx="2133600" cy="1219200"/>
          </a:xfrm>
          <a:prstGeom prst="line">
            <a:avLst/>
          </a:prstGeom>
          <a:noFill/>
          <a:ln w="12700">
            <a:solidFill>
              <a:schemeClr val="tx1"/>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5" name="Slide Number Placeholder 6"/>
          <p:cNvSpPr txBox="1">
            <a:spLocks noChangeArrowheads="1"/>
          </p:cNvSpPr>
          <p:nvPr/>
        </p:nvSpPr>
        <p:spPr>
          <a:xfrm>
            <a:off x="1079112" y="6400800"/>
            <a:ext cx="2737108"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smtClean="0"/>
              <a:t>Pre-Service Curriculum Module 6.3.36</a:t>
            </a:r>
            <a:endParaRPr lang="en-US" dirty="0"/>
          </a:p>
        </p:txBody>
      </p:sp>
    </p:spTree>
    <p:extLst>
      <p:ext uri="{BB962C8B-B14F-4D97-AF65-F5344CB8AC3E}">
        <p14:creationId xmlns:p14="http://schemas.microsoft.com/office/powerpoint/2010/main" val="136546842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BCS22"/>
          <p:cNvPicPr>
            <a:picLocks noChangeAspect="1" noChangeArrowheads="1"/>
          </p:cNvPicPr>
          <p:nvPr/>
        </p:nvPicPr>
        <p:blipFill>
          <a:blip r:embed="rId3">
            <a:lum contrast="10000"/>
            <a:extLst>
              <a:ext uri="{28A0092B-C50C-407E-A947-70E740481C1C}">
                <a14:useLocalDpi xmlns:a14="http://schemas.microsoft.com/office/drawing/2010/main"/>
              </a:ext>
            </a:extLst>
          </a:blip>
          <a:srcRect/>
          <a:stretch>
            <a:fillRect/>
          </a:stretch>
        </p:blipFill>
        <p:spPr bwMode="auto">
          <a:xfrm>
            <a:off x="1253836" y="304800"/>
            <a:ext cx="3940175" cy="5867400"/>
          </a:xfrm>
          <a:prstGeom prst="rect">
            <a:avLst/>
          </a:prstGeom>
          <a:noFill/>
          <a:extLst>
            <a:ext uri="{909E8E84-426E-40DD-AFC4-6F175D3DCCD1}">
              <a14:hiddenFill xmlns:a14="http://schemas.microsoft.com/office/drawing/2010/main">
                <a:solidFill>
                  <a:srgbClr val="FFFFFF"/>
                </a:solidFill>
              </a14:hiddenFill>
            </a:ext>
          </a:extLst>
        </p:spPr>
      </p:pic>
      <p:sp>
        <p:nvSpPr>
          <p:cNvPr id="3" name="Text Box 3"/>
          <p:cNvSpPr txBox="1">
            <a:spLocks noChangeArrowheads="1"/>
          </p:cNvSpPr>
          <p:nvPr/>
        </p:nvSpPr>
        <p:spPr bwMode="auto">
          <a:xfrm>
            <a:off x="5685692" y="304800"/>
            <a:ext cx="3071446" cy="5078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n-US" sz="3600" dirty="0"/>
              <a:t>Arrows on </a:t>
            </a:r>
            <a:r>
              <a:rPr lang="en-US" altLang="en-US" sz="3600" dirty="0" smtClean="0"/>
              <a:t>the x-ray </a:t>
            </a:r>
            <a:r>
              <a:rPr lang="en-US" altLang="en-US" sz="3600" dirty="0"/>
              <a:t>pointing to old calcified broken ribs, typical of </a:t>
            </a:r>
            <a:r>
              <a:rPr lang="en-US" altLang="en-US" sz="3600" dirty="0" smtClean="0"/>
              <a:t>a child’s rib cage </a:t>
            </a:r>
            <a:r>
              <a:rPr lang="en-US" altLang="en-US" sz="3600" dirty="0"/>
              <a:t>squeezed in abusive “bear </a:t>
            </a:r>
            <a:r>
              <a:rPr lang="en-US" altLang="en-US" sz="3600" dirty="0" smtClean="0"/>
              <a:t>hug.”</a:t>
            </a:r>
            <a:endParaRPr lang="en-US" altLang="en-US" sz="3600" dirty="0"/>
          </a:p>
        </p:txBody>
      </p:sp>
      <p:sp>
        <p:nvSpPr>
          <p:cNvPr id="4" name="Slide Number Placeholder 6"/>
          <p:cNvSpPr txBox="1">
            <a:spLocks noChangeArrowheads="1"/>
          </p:cNvSpPr>
          <p:nvPr/>
        </p:nvSpPr>
        <p:spPr>
          <a:xfrm>
            <a:off x="1079112" y="6400800"/>
            <a:ext cx="2737108"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smtClean="0"/>
              <a:t>Pre-Service Curriculum Module 6.3.37</a:t>
            </a:r>
            <a:endParaRPr lang="en-US" dirty="0"/>
          </a:p>
        </p:txBody>
      </p:sp>
    </p:spTree>
    <p:extLst>
      <p:ext uri="{BB962C8B-B14F-4D97-AF65-F5344CB8AC3E}">
        <p14:creationId xmlns:p14="http://schemas.microsoft.com/office/powerpoint/2010/main" val="310432023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BCS2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36074" y="561109"/>
            <a:ext cx="3851564" cy="5456162"/>
          </a:xfrm>
          <a:prstGeom prst="rect">
            <a:avLst/>
          </a:prstGeom>
          <a:noFill/>
          <a:extLst>
            <a:ext uri="{909E8E84-426E-40DD-AFC4-6F175D3DCCD1}">
              <a14:hiddenFill xmlns:a14="http://schemas.microsoft.com/office/drawing/2010/main">
                <a:solidFill>
                  <a:srgbClr val="FFFFFF"/>
                </a:solidFill>
              </a14:hiddenFill>
            </a:ext>
          </a:extLst>
        </p:spPr>
      </p:pic>
      <p:sp>
        <p:nvSpPr>
          <p:cNvPr id="3" name="Text Box 8"/>
          <p:cNvSpPr txBox="1">
            <a:spLocks noChangeArrowheads="1"/>
          </p:cNvSpPr>
          <p:nvPr/>
        </p:nvSpPr>
        <p:spPr bwMode="auto">
          <a:xfrm>
            <a:off x="5715000" y="2133600"/>
            <a:ext cx="2590800" cy="2528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3200" dirty="0"/>
              <a:t>Brain Scan showing dark area of Subdural Hematoma</a:t>
            </a:r>
          </a:p>
        </p:txBody>
      </p:sp>
      <p:sp>
        <p:nvSpPr>
          <p:cNvPr id="4" name="Slide Number Placeholder 6"/>
          <p:cNvSpPr txBox="1">
            <a:spLocks noChangeArrowheads="1"/>
          </p:cNvSpPr>
          <p:nvPr/>
        </p:nvSpPr>
        <p:spPr>
          <a:xfrm>
            <a:off x="1079112" y="6400800"/>
            <a:ext cx="2737108"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smtClean="0"/>
              <a:t>Pre-Service Curriculum Module 6.3.38</a:t>
            </a:r>
            <a:endParaRPr lang="en-US" dirty="0"/>
          </a:p>
        </p:txBody>
      </p:sp>
    </p:spTree>
    <p:extLst>
      <p:ext uri="{BB962C8B-B14F-4D97-AF65-F5344CB8AC3E}">
        <p14:creationId xmlns:p14="http://schemas.microsoft.com/office/powerpoint/2010/main" val="21168887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BCS27"/>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724891" y="637309"/>
            <a:ext cx="3553691" cy="5270643"/>
          </a:xfrm>
          <a:prstGeom prst="rect">
            <a:avLst/>
          </a:prstGeom>
          <a:noFill/>
          <a:extLst>
            <a:ext uri="{909E8E84-426E-40DD-AFC4-6F175D3DCCD1}">
              <a14:hiddenFill xmlns:a14="http://schemas.microsoft.com/office/drawing/2010/main">
                <a:solidFill>
                  <a:srgbClr val="FFFFFF"/>
                </a:solidFill>
              </a14:hiddenFill>
            </a:ext>
          </a:extLst>
        </p:spPr>
      </p:pic>
      <p:sp>
        <p:nvSpPr>
          <p:cNvPr id="3" name="Text Box 3"/>
          <p:cNvSpPr txBox="1">
            <a:spLocks noChangeArrowheads="1"/>
          </p:cNvSpPr>
          <p:nvPr/>
        </p:nvSpPr>
        <p:spPr bwMode="auto">
          <a:xfrm>
            <a:off x="5652655" y="1749136"/>
            <a:ext cx="2805546" cy="3046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n-US" sz="3200" dirty="0"/>
              <a:t>Retinal bleeding in back of the eye of a shaken and battered infant</a:t>
            </a:r>
          </a:p>
        </p:txBody>
      </p:sp>
      <p:sp>
        <p:nvSpPr>
          <p:cNvPr id="4" name="Slide Number Placeholder 6"/>
          <p:cNvSpPr txBox="1">
            <a:spLocks noChangeArrowheads="1"/>
          </p:cNvSpPr>
          <p:nvPr/>
        </p:nvSpPr>
        <p:spPr>
          <a:xfrm>
            <a:off x="1079112" y="6400800"/>
            <a:ext cx="2737108"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smtClean="0"/>
              <a:t>Pre-Service Curriculum Module 6.3.39</a:t>
            </a:r>
            <a:endParaRPr lang="en-US" dirty="0"/>
          </a:p>
        </p:txBody>
      </p:sp>
    </p:spTree>
    <p:extLst>
      <p:ext uri="{BB962C8B-B14F-4D97-AF65-F5344CB8AC3E}">
        <p14:creationId xmlns:p14="http://schemas.microsoft.com/office/powerpoint/2010/main" val="32310454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Maltreatment Index</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Definition</a:t>
            </a:r>
          </a:p>
          <a:p>
            <a:r>
              <a:rPr lang="en-US" dirty="0" smtClean="0"/>
              <a:t>Examples of Maltreatment</a:t>
            </a:r>
          </a:p>
          <a:p>
            <a:r>
              <a:rPr lang="en-US" dirty="0" smtClean="0"/>
              <a:t>Factors to Consider in Assessment of Maltreatment</a:t>
            </a:r>
          </a:p>
          <a:p>
            <a:r>
              <a:rPr lang="en-US" dirty="0" smtClean="0"/>
              <a:t>Assessing for Frequently Associated Maltreatments</a:t>
            </a:r>
          </a:p>
          <a:p>
            <a:r>
              <a:rPr lang="en-US" dirty="0" smtClean="0"/>
              <a:t>Excluding Factors</a:t>
            </a:r>
          </a:p>
          <a:p>
            <a:r>
              <a:rPr lang="en-US" dirty="0" smtClean="0"/>
              <a:t>Information Necessary to Support a Verified Finding</a:t>
            </a:r>
            <a:endParaRPr lang="en-US" dirty="0"/>
          </a:p>
        </p:txBody>
      </p:sp>
      <p:sp>
        <p:nvSpPr>
          <p:cNvPr id="4" name="Slide Number Placeholder 6"/>
          <p:cNvSpPr txBox="1">
            <a:spLocks noChangeArrowheads="1"/>
          </p:cNvSpPr>
          <p:nvPr/>
        </p:nvSpPr>
        <p:spPr>
          <a:xfrm>
            <a:off x="1079112" y="6400800"/>
            <a:ext cx="2737108"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smtClean="0"/>
              <a:t>Pre-Service Curriculum Module 6.1.5</a:t>
            </a:r>
            <a:endParaRPr lang="en-US" dirty="0"/>
          </a:p>
        </p:txBody>
      </p:sp>
    </p:spTree>
    <p:extLst>
      <p:ext uri="{BB962C8B-B14F-4D97-AF65-F5344CB8AC3E}">
        <p14:creationId xmlns:p14="http://schemas.microsoft.com/office/powerpoint/2010/main" val="60066400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BCS28"/>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828800" y="270164"/>
            <a:ext cx="6691745" cy="4943129"/>
          </a:xfrm>
          <a:prstGeom prst="rect">
            <a:avLst/>
          </a:prstGeom>
          <a:noFill/>
          <a:extLst>
            <a:ext uri="{909E8E84-426E-40DD-AFC4-6F175D3DCCD1}">
              <a14:hiddenFill xmlns:a14="http://schemas.microsoft.com/office/drawing/2010/main">
                <a:solidFill>
                  <a:srgbClr val="FFFFFF"/>
                </a:solidFill>
              </a14:hiddenFill>
            </a:ext>
          </a:extLst>
        </p:spPr>
      </p:pic>
      <p:sp>
        <p:nvSpPr>
          <p:cNvPr id="3" name="Text Box 3"/>
          <p:cNvSpPr txBox="1">
            <a:spLocks noChangeArrowheads="1"/>
          </p:cNvSpPr>
          <p:nvPr/>
        </p:nvSpPr>
        <p:spPr bwMode="auto">
          <a:xfrm>
            <a:off x="1371600" y="5618946"/>
            <a:ext cx="6920345"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2800" dirty="0"/>
              <a:t>X-ray of skull fracture to base of skull from severe blow</a:t>
            </a:r>
          </a:p>
        </p:txBody>
      </p:sp>
      <p:sp>
        <p:nvSpPr>
          <p:cNvPr id="4" name="Slide Number Placeholder 6"/>
          <p:cNvSpPr txBox="1">
            <a:spLocks noChangeArrowheads="1"/>
          </p:cNvSpPr>
          <p:nvPr/>
        </p:nvSpPr>
        <p:spPr>
          <a:xfrm>
            <a:off x="1079112" y="6400800"/>
            <a:ext cx="2737108"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smtClean="0"/>
              <a:t>Pre-Service Curriculum Module 6.3.40</a:t>
            </a:r>
            <a:endParaRPr lang="en-US" dirty="0"/>
          </a:p>
        </p:txBody>
      </p:sp>
    </p:spTree>
    <p:extLst>
      <p:ext uri="{BB962C8B-B14F-4D97-AF65-F5344CB8AC3E}">
        <p14:creationId xmlns:p14="http://schemas.microsoft.com/office/powerpoint/2010/main" val="360253226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26" descr="BCS25 bk2 #1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814945" y="380999"/>
            <a:ext cx="6684818" cy="4481509"/>
          </a:xfrm>
          <a:prstGeom prst="rect">
            <a:avLst/>
          </a:prstGeom>
          <a:noFill/>
          <a:extLst>
            <a:ext uri="{909E8E84-426E-40DD-AFC4-6F175D3DCCD1}">
              <a14:hiddenFill xmlns:a14="http://schemas.microsoft.com/office/drawing/2010/main">
                <a:solidFill>
                  <a:srgbClr val="FFFFFF"/>
                </a:solidFill>
              </a14:hiddenFill>
            </a:ext>
          </a:extLst>
        </p:spPr>
      </p:pic>
      <p:sp>
        <p:nvSpPr>
          <p:cNvPr id="3" name="Text Box 1027"/>
          <p:cNvSpPr txBox="1">
            <a:spLocks noChangeArrowheads="1"/>
          </p:cNvSpPr>
          <p:nvPr/>
        </p:nvSpPr>
        <p:spPr bwMode="auto">
          <a:xfrm>
            <a:off x="1478972" y="5314145"/>
            <a:ext cx="7356764"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2800" dirty="0"/>
              <a:t>Battered infant on life-support with potentially lethal injuries</a:t>
            </a:r>
          </a:p>
        </p:txBody>
      </p:sp>
      <p:sp>
        <p:nvSpPr>
          <p:cNvPr id="4" name="Slide Number Placeholder 6"/>
          <p:cNvSpPr txBox="1">
            <a:spLocks noChangeArrowheads="1"/>
          </p:cNvSpPr>
          <p:nvPr/>
        </p:nvSpPr>
        <p:spPr>
          <a:xfrm>
            <a:off x="1079112" y="6400800"/>
            <a:ext cx="2737108"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smtClean="0"/>
              <a:t>Pre-Service Curriculum Module 6.3.41</a:t>
            </a:r>
            <a:endParaRPr lang="en-US" dirty="0"/>
          </a:p>
        </p:txBody>
      </p:sp>
    </p:spTree>
    <p:extLst>
      <p:ext uri="{BB962C8B-B14F-4D97-AF65-F5344CB8AC3E}">
        <p14:creationId xmlns:p14="http://schemas.microsoft.com/office/powerpoint/2010/main" val="347436933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BCS29"/>
          <p:cNvPicPr>
            <a:picLocks noChangeAspect="1" noChangeArrowheads="1"/>
          </p:cNvPicPr>
          <p:nvPr/>
        </p:nvPicPr>
        <p:blipFill>
          <a:blip r:embed="rId3">
            <a:lum contrast="-32000"/>
            <a:extLst>
              <a:ext uri="{28A0092B-C50C-407E-A947-70E740481C1C}">
                <a14:useLocalDpi xmlns:a14="http://schemas.microsoft.com/office/drawing/2010/main"/>
              </a:ext>
            </a:extLst>
          </a:blip>
          <a:srcRect/>
          <a:stretch>
            <a:fillRect/>
          </a:stretch>
        </p:blipFill>
        <p:spPr bwMode="auto">
          <a:xfrm>
            <a:off x="2195945" y="457200"/>
            <a:ext cx="6096000" cy="4064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 Box 9"/>
          <p:cNvSpPr txBox="1">
            <a:spLocks noChangeArrowheads="1"/>
          </p:cNvSpPr>
          <p:nvPr/>
        </p:nvSpPr>
        <p:spPr bwMode="auto">
          <a:xfrm>
            <a:off x="1575954" y="4661586"/>
            <a:ext cx="7335982"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2800" dirty="0"/>
              <a:t>Encirclement fingertip bruises on child’s upper arm and forearm- “Look for similar injuries on other arm” </a:t>
            </a:r>
            <a:r>
              <a:rPr lang="en-US" altLang="en-US" sz="2800" dirty="0" err="1"/>
              <a:t>ie</a:t>
            </a:r>
            <a:r>
              <a:rPr lang="en-US" altLang="en-US" sz="2800" dirty="0"/>
              <a:t>: bilateral injuries typical of child held and shaken</a:t>
            </a:r>
          </a:p>
        </p:txBody>
      </p:sp>
      <p:sp>
        <p:nvSpPr>
          <p:cNvPr id="4" name="Slide Number Placeholder 6"/>
          <p:cNvSpPr txBox="1">
            <a:spLocks noChangeArrowheads="1"/>
          </p:cNvSpPr>
          <p:nvPr/>
        </p:nvSpPr>
        <p:spPr>
          <a:xfrm>
            <a:off x="1079112" y="6400800"/>
            <a:ext cx="2737108"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smtClean="0"/>
              <a:t>Pre-Service Curriculum Module 6.3.42</a:t>
            </a:r>
            <a:endParaRPr lang="en-US" dirty="0"/>
          </a:p>
        </p:txBody>
      </p:sp>
    </p:spTree>
    <p:extLst>
      <p:ext uri="{BB962C8B-B14F-4D97-AF65-F5344CB8AC3E}">
        <p14:creationId xmlns:p14="http://schemas.microsoft.com/office/powerpoint/2010/main" val="257412671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BCS3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424545" y="270164"/>
            <a:ext cx="5410200" cy="4837672"/>
          </a:xfrm>
          <a:prstGeom prst="rect">
            <a:avLst/>
          </a:prstGeom>
          <a:noFill/>
          <a:extLst>
            <a:ext uri="{909E8E84-426E-40DD-AFC4-6F175D3DCCD1}">
              <a14:hiddenFill xmlns:a14="http://schemas.microsoft.com/office/drawing/2010/main">
                <a:solidFill>
                  <a:srgbClr val="FFFFFF"/>
                </a:solidFill>
              </a14:hiddenFill>
            </a:ext>
          </a:extLst>
        </p:spPr>
      </p:pic>
      <p:sp>
        <p:nvSpPr>
          <p:cNvPr id="3" name="Text Box 3"/>
          <p:cNvSpPr txBox="1">
            <a:spLocks noChangeArrowheads="1"/>
          </p:cNvSpPr>
          <p:nvPr/>
        </p:nvSpPr>
        <p:spPr bwMode="auto">
          <a:xfrm>
            <a:off x="1506681" y="5354782"/>
            <a:ext cx="7245927"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2800" dirty="0"/>
              <a:t>Bruising and lacerations on back caused by a beating with a broom</a:t>
            </a:r>
          </a:p>
        </p:txBody>
      </p:sp>
      <p:sp>
        <p:nvSpPr>
          <p:cNvPr id="4" name="Slide Number Placeholder 6"/>
          <p:cNvSpPr txBox="1">
            <a:spLocks noChangeArrowheads="1"/>
          </p:cNvSpPr>
          <p:nvPr/>
        </p:nvSpPr>
        <p:spPr>
          <a:xfrm>
            <a:off x="1079112" y="6400800"/>
            <a:ext cx="2737108"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smtClean="0"/>
              <a:t>Pre-Service Curriculum Module 6.3.43</a:t>
            </a:r>
            <a:endParaRPr lang="en-US" dirty="0"/>
          </a:p>
        </p:txBody>
      </p:sp>
    </p:spTree>
    <p:extLst>
      <p:ext uri="{BB962C8B-B14F-4D97-AF65-F5344CB8AC3E}">
        <p14:creationId xmlns:p14="http://schemas.microsoft.com/office/powerpoint/2010/main" val="190078218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BCS39 bk2 #27"/>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620982" y="450274"/>
            <a:ext cx="6717462" cy="4363212"/>
          </a:xfrm>
          <a:prstGeom prst="rect">
            <a:avLst/>
          </a:prstGeom>
          <a:noFill/>
          <a:extLst>
            <a:ext uri="{909E8E84-426E-40DD-AFC4-6F175D3DCCD1}">
              <a14:hiddenFill xmlns:a14="http://schemas.microsoft.com/office/drawing/2010/main">
                <a:solidFill>
                  <a:srgbClr val="FFFFFF"/>
                </a:solidFill>
              </a14:hiddenFill>
            </a:ext>
          </a:extLst>
        </p:spPr>
      </p:pic>
      <p:sp>
        <p:nvSpPr>
          <p:cNvPr id="3" name="Text Box 3"/>
          <p:cNvSpPr txBox="1">
            <a:spLocks noChangeArrowheads="1"/>
          </p:cNvSpPr>
          <p:nvPr/>
        </p:nvSpPr>
        <p:spPr bwMode="auto">
          <a:xfrm>
            <a:off x="1300335" y="5197310"/>
            <a:ext cx="7038109"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2800" dirty="0"/>
              <a:t>Encirclement rope marks on child’s neck. Tied by neck as a form of </a:t>
            </a:r>
            <a:r>
              <a:rPr lang="en-US" altLang="en-US" sz="2800" dirty="0" smtClean="0"/>
              <a:t>discipline</a:t>
            </a:r>
            <a:endParaRPr lang="en-US" altLang="en-US" sz="2800" dirty="0"/>
          </a:p>
        </p:txBody>
      </p:sp>
      <p:sp>
        <p:nvSpPr>
          <p:cNvPr id="4" name="Slide Number Placeholder 6"/>
          <p:cNvSpPr txBox="1">
            <a:spLocks noChangeArrowheads="1"/>
          </p:cNvSpPr>
          <p:nvPr/>
        </p:nvSpPr>
        <p:spPr>
          <a:xfrm>
            <a:off x="1079112" y="6400800"/>
            <a:ext cx="2737108"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smtClean="0"/>
              <a:t>Pre-Service Curriculum Module 6.3.44</a:t>
            </a:r>
            <a:endParaRPr lang="en-US" dirty="0"/>
          </a:p>
        </p:txBody>
      </p:sp>
    </p:spTree>
    <p:extLst>
      <p:ext uri="{BB962C8B-B14F-4D97-AF65-F5344CB8AC3E}">
        <p14:creationId xmlns:p14="http://schemas.microsoft.com/office/powerpoint/2010/main" val="143936951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BCS42 bk2 #28"/>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267691" y="381000"/>
            <a:ext cx="4027488" cy="6019800"/>
          </a:xfrm>
          <a:prstGeom prst="rect">
            <a:avLst/>
          </a:prstGeom>
          <a:noFill/>
          <a:extLst>
            <a:ext uri="{909E8E84-426E-40DD-AFC4-6F175D3DCCD1}">
              <a14:hiddenFill xmlns:a14="http://schemas.microsoft.com/office/drawing/2010/main">
                <a:solidFill>
                  <a:srgbClr val="FFFFFF"/>
                </a:solidFill>
              </a14:hiddenFill>
            </a:ext>
          </a:extLst>
        </p:spPr>
      </p:pic>
      <p:sp>
        <p:nvSpPr>
          <p:cNvPr id="5" name="Text Box 7"/>
          <p:cNvSpPr txBox="1">
            <a:spLocks noChangeArrowheads="1"/>
          </p:cNvSpPr>
          <p:nvPr/>
        </p:nvSpPr>
        <p:spPr bwMode="auto">
          <a:xfrm>
            <a:off x="5715000" y="962891"/>
            <a:ext cx="2819400" cy="4486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3600" dirty="0"/>
              <a:t>Penis nearly severed, resulting from dental floss tied around as a form of “toilet training”</a:t>
            </a:r>
          </a:p>
        </p:txBody>
      </p:sp>
      <p:sp>
        <p:nvSpPr>
          <p:cNvPr id="6" name="Slide Number Placeholder 6"/>
          <p:cNvSpPr txBox="1">
            <a:spLocks noChangeArrowheads="1"/>
          </p:cNvSpPr>
          <p:nvPr/>
        </p:nvSpPr>
        <p:spPr>
          <a:xfrm>
            <a:off x="1079112" y="6400800"/>
            <a:ext cx="2737108"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smtClean="0"/>
              <a:t>Pre-Service Curriculum Module 6.3.45</a:t>
            </a:r>
            <a:endParaRPr lang="en-US" dirty="0"/>
          </a:p>
        </p:txBody>
      </p:sp>
    </p:spTree>
    <p:extLst>
      <p:ext uri="{BB962C8B-B14F-4D97-AF65-F5344CB8AC3E}">
        <p14:creationId xmlns:p14="http://schemas.microsoft.com/office/powerpoint/2010/main" val="166545615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BCS4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660073" y="249381"/>
            <a:ext cx="5037837" cy="5091545"/>
          </a:xfrm>
          <a:prstGeom prst="rect">
            <a:avLst/>
          </a:prstGeom>
          <a:noFill/>
          <a:extLst>
            <a:ext uri="{909E8E84-426E-40DD-AFC4-6F175D3DCCD1}">
              <a14:hiddenFill xmlns:a14="http://schemas.microsoft.com/office/drawing/2010/main">
                <a:solidFill>
                  <a:srgbClr val="FFFFFF"/>
                </a:solidFill>
              </a14:hiddenFill>
            </a:ext>
          </a:extLst>
        </p:spPr>
      </p:pic>
      <p:sp>
        <p:nvSpPr>
          <p:cNvPr id="3" name="Text Box 3"/>
          <p:cNvSpPr txBox="1">
            <a:spLocks noChangeArrowheads="1"/>
          </p:cNvSpPr>
          <p:nvPr/>
        </p:nvSpPr>
        <p:spPr bwMode="auto">
          <a:xfrm>
            <a:off x="1392383" y="5618945"/>
            <a:ext cx="6712526"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2800" dirty="0"/>
              <a:t>Child’s hair thin in front from being pulled out as a punishment</a:t>
            </a:r>
          </a:p>
        </p:txBody>
      </p:sp>
      <p:sp>
        <p:nvSpPr>
          <p:cNvPr id="4" name="Slide Number Placeholder 6"/>
          <p:cNvSpPr txBox="1">
            <a:spLocks noChangeArrowheads="1"/>
          </p:cNvSpPr>
          <p:nvPr/>
        </p:nvSpPr>
        <p:spPr>
          <a:xfrm>
            <a:off x="1079112" y="6400800"/>
            <a:ext cx="2737108"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smtClean="0"/>
              <a:t>Pre-Service Curriculum Module 6.3.46</a:t>
            </a:r>
            <a:endParaRPr lang="en-US" dirty="0"/>
          </a:p>
        </p:txBody>
      </p:sp>
    </p:spTree>
    <p:extLst>
      <p:ext uri="{BB962C8B-B14F-4D97-AF65-F5344CB8AC3E}">
        <p14:creationId xmlns:p14="http://schemas.microsoft.com/office/powerpoint/2010/main" val="122738746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BCS55 bk2 #45"/>
          <p:cNvPicPr>
            <a:picLocks noChangeAspect="1" noChangeArrowheads="1"/>
          </p:cNvPicPr>
          <p:nvPr/>
        </p:nvPicPr>
        <p:blipFill>
          <a:blip r:embed="rId3">
            <a:lum bright="10000"/>
            <a:extLst>
              <a:ext uri="{28A0092B-C50C-407E-A947-70E740481C1C}">
                <a14:useLocalDpi xmlns:a14="http://schemas.microsoft.com/office/drawing/2010/main"/>
              </a:ext>
            </a:extLst>
          </a:blip>
          <a:srcRect/>
          <a:stretch>
            <a:fillRect/>
          </a:stretch>
        </p:blipFill>
        <p:spPr bwMode="auto">
          <a:xfrm>
            <a:off x="1808018" y="574963"/>
            <a:ext cx="6712527" cy="4677015"/>
          </a:xfrm>
          <a:prstGeom prst="rect">
            <a:avLst/>
          </a:prstGeom>
          <a:noFill/>
          <a:extLst>
            <a:ext uri="{909E8E84-426E-40DD-AFC4-6F175D3DCCD1}">
              <a14:hiddenFill xmlns:a14="http://schemas.microsoft.com/office/drawing/2010/main">
                <a:solidFill>
                  <a:srgbClr val="FFFFFF"/>
                </a:solidFill>
              </a14:hiddenFill>
            </a:ext>
          </a:extLst>
        </p:spPr>
      </p:pic>
      <p:sp>
        <p:nvSpPr>
          <p:cNvPr id="3" name="Text Box 3"/>
          <p:cNvSpPr txBox="1">
            <a:spLocks noChangeArrowheads="1"/>
          </p:cNvSpPr>
          <p:nvPr/>
        </p:nvSpPr>
        <p:spPr bwMode="auto">
          <a:xfrm>
            <a:off x="1808018" y="5412653"/>
            <a:ext cx="6310745"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200" dirty="0"/>
              <a:t>Cigarette </a:t>
            </a:r>
            <a:r>
              <a:rPr lang="en-US" altLang="en-US" sz="3200" dirty="0" smtClean="0"/>
              <a:t>burns </a:t>
            </a:r>
            <a:r>
              <a:rPr lang="en-US" altLang="en-US" sz="3200" dirty="0"/>
              <a:t>on child’s feet</a:t>
            </a:r>
          </a:p>
        </p:txBody>
      </p:sp>
      <p:sp>
        <p:nvSpPr>
          <p:cNvPr id="4" name="Slide Number Placeholder 6"/>
          <p:cNvSpPr txBox="1">
            <a:spLocks noChangeArrowheads="1"/>
          </p:cNvSpPr>
          <p:nvPr/>
        </p:nvSpPr>
        <p:spPr>
          <a:xfrm>
            <a:off x="1079112" y="6400800"/>
            <a:ext cx="2737108"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smtClean="0"/>
              <a:t>Pre-Service Curriculum Module 6.3.47</a:t>
            </a:r>
            <a:endParaRPr lang="en-US" dirty="0"/>
          </a:p>
        </p:txBody>
      </p:sp>
    </p:spTree>
    <p:extLst>
      <p:ext uri="{BB962C8B-B14F-4D97-AF65-F5344CB8AC3E}">
        <p14:creationId xmlns:p14="http://schemas.microsoft.com/office/powerpoint/2010/main" val="100144310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BCS57 bk2 #44"/>
          <p:cNvPicPr>
            <a:picLocks noChangeAspect="1" noChangeArrowheads="1"/>
          </p:cNvPicPr>
          <p:nvPr/>
        </p:nvPicPr>
        <p:blipFill>
          <a:blip r:embed="rId3">
            <a:lum bright="10000"/>
            <a:extLst>
              <a:ext uri="{28A0092B-C50C-407E-A947-70E740481C1C}">
                <a14:useLocalDpi xmlns:a14="http://schemas.microsoft.com/office/drawing/2010/main"/>
              </a:ext>
            </a:extLst>
          </a:blip>
          <a:srcRect/>
          <a:stretch>
            <a:fillRect/>
          </a:stretch>
        </p:blipFill>
        <p:spPr bwMode="auto">
          <a:xfrm>
            <a:off x="2050473" y="311728"/>
            <a:ext cx="5618018" cy="4670476"/>
          </a:xfrm>
          <a:prstGeom prst="rect">
            <a:avLst/>
          </a:prstGeom>
          <a:noFill/>
          <a:extLst>
            <a:ext uri="{909E8E84-426E-40DD-AFC4-6F175D3DCCD1}">
              <a14:hiddenFill xmlns:a14="http://schemas.microsoft.com/office/drawing/2010/main">
                <a:solidFill>
                  <a:srgbClr val="FFFFFF"/>
                </a:solidFill>
              </a14:hiddenFill>
            </a:ext>
          </a:extLst>
        </p:spPr>
      </p:pic>
      <p:sp>
        <p:nvSpPr>
          <p:cNvPr id="3" name="Text Box 3"/>
          <p:cNvSpPr txBox="1">
            <a:spLocks noChangeArrowheads="1"/>
          </p:cNvSpPr>
          <p:nvPr/>
        </p:nvSpPr>
        <p:spPr bwMode="auto">
          <a:xfrm>
            <a:off x="1653886" y="5285509"/>
            <a:ext cx="6411191"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200" dirty="0"/>
              <a:t>Cigarette burns on child’s stomach and groin</a:t>
            </a:r>
          </a:p>
        </p:txBody>
      </p:sp>
      <p:sp>
        <p:nvSpPr>
          <p:cNvPr id="4" name="Slide Number Placeholder 6"/>
          <p:cNvSpPr txBox="1">
            <a:spLocks noChangeArrowheads="1"/>
          </p:cNvSpPr>
          <p:nvPr/>
        </p:nvSpPr>
        <p:spPr>
          <a:xfrm>
            <a:off x="1079112" y="6400800"/>
            <a:ext cx="2737108"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smtClean="0"/>
              <a:t>Pre-Service Curriculum Module 6.3.48</a:t>
            </a:r>
            <a:endParaRPr lang="en-US" dirty="0"/>
          </a:p>
        </p:txBody>
      </p:sp>
    </p:spTree>
    <p:extLst>
      <p:ext uri="{BB962C8B-B14F-4D97-AF65-F5344CB8AC3E}">
        <p14:creationId xmlns:p14="http://schemas.microsoft.com/office/powerpoint/2010/main" val="346526475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BCS61 bk2 #48"/>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015837" y="304801"/>
            <a:ext cx="6465016" cy="4308764"/>
          </a:xfrm>
          <a:prstGeom prst="rect">
            <a:avLst/>
          </a:prstGeom>
          <a:noFill/>
          <a:extLst>
            <a:ext uri="{909E8E84-426E-40DD-AFC4-6F175D3DCCD1}">
              <a14:hiddenFill xmlns:a14="http://schemas.microsoft.com/office/drawing/2010/main">
                <a:solidFill>
                  <a:srgbClr val="FFFFFF"/>
                </a:solidFill>
              </a14:hiddenFill>
            </a:ext>
          </a:extLst>
        </p:spPr>
      </p:pic>
      <p:sp>
        <p:nvSpPr>
          <p:cNvPr id="3" name="Text Box 9"/>
          <p:cNvSpPr txBox="1">
            <a:spLocks noChangeArrowheads="1"/>
          </p:cNvSpPr>
          <p:nvPr/>
        </p:nvSpPr>
        <p:spPr bwMode="auto">
          <a:xfrm>
            <a:off x="1622853" y="4942582"/>
            <a:ext cx="6858000"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200" dirty="0"/>
              <a:t>“Stocking” immersion burns to infant’s feet</a:t>
            </a:r>
          </a:p>
        </p:txBody>
      </p:sp>
      <p:sp>
        <p:nvSpPr>
          <p:cNvPr id="4" name="Slide Number Placeholder 6"/>
          <p:cNvSpPr txBox="1">
            <a:spLocks noChangeArrowheads="1"/>
          </p:cNvSpPr>
          <p:nvPr/>
        </p:nvSpPr>
        <p:spPr>
          <a:xfrm>
            <a:off x="1079112" y="6400800"/>
            <a:ext cx="2737108"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smtClean="0"/>
              <a:t>Pre-Service Curriculum Module 6.3.49</a:t>
            </a:r>
            <a:endParaRPr lang="en-US" dirty="0"/>
          </a:p>
        </p:txBody>
      </p:sp>
    </p:spTree>
    <p:extLst>
      <p:ext uri="{BB962C8B-B14F-4D97-AF65-F5344CB8AC3E}">
        <p14:creationId xmlns:p14="http://schemas.microsoft.com/office/powerpoint/2010/main" val="314013051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Activity</a:t>
            </a:r>
            <a:br>
              <a:rPr lang="en-US" dirty="0" smtClean="0"/>
            </a:br>
            <a:r>
              <a:rPr lang="en-US" dirty="0" smtClean="0">
                <a:solidFill>
                  <a:srgbClr val="56944F"/>
                </a:solidFill>
                <a:latin typeface="Calibri" panose="020F0502020204030204" pitchFamily="34" charset="0"/>
              </a:rPr>
              <a:t>Child Maltreatment Index</a:t>
            </a:r>
            <a:endParaRPr lang="en-US" dirty="0">
              <a:solidFill>
                <a:srgbClr val="56944F"/>
              </a:solidFill>
              <a:latin typeface="Calibri" panose="020F0502020204030204" pitchFamily="34"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164305" y="1720516"/>
            <a:ext cx="3789948" cy="3789948"/>
          </a:xfrm>
          <a:prstGeom prst="rect">
            <a:avLst/>
          </a:prstGeom>
        </p:spPr>
      </p:pic>
      <p:sp>
        <p:nvSpPr>
          <p:cNvPr id="4" name="Slide Number Placeholder 6"/>
          <p:cNvSpPr txBox="1">
            <a:spLocks noChangeArrowheads="1"/>
          </p:cNvSpPr>
          <p:nvPr/>
        </p:nvSpPr>
        <p:spPr>
          <a:xfrm>
            <a:off x="1079112" y="6400800"/>
            <a:ext cx="2737108"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smtClean="0"/>
              <a:t>Pre-Service Curriculum Module 6.1.6</a:t>
            </a:r>
            <a:endParaRPr lang="en-US" dirty="0"/>
          </a:p>
        </p:txBody>
      </p:sp>
    </p:spTree>
    <p:extLst>
      <p:ext uri="{BB962C8B-B14F-4D97-AF65-F5344CB8AC3E}">
        <p14:creationId xmlns:p14="http://schemas.microsoft.com/office/powerpoint/2010/main" val="138290400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BCS6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898073" y="616527"/>
            <a:ext cx="6456218" cy="4307917"/>
          </a:xfrm>
          <a:prstGeom prst="rect">
            <a:avLst/>
          </a:prstGeom>
          <a:noFill/>
          <a:extLst>
            <a:ext uri="{909E8E84-426E-40DD-AFC4-6F175D3DCCD1}">
              <a14:hiddenFill xmlns:a14="http://schemas.microsoft.com/office/drawing/2010/main">
                <a:solidFill>
                  <a:srgbClr val="FFFFFF"/>
                </a:solidFill>
              </a14:hiddenFill>
            </a:ext>
          </a:extLst>
        </p:spPr>
      </p:pic>
      <p:sp>
        <p:nvSpPr>
          <p:cNvPr id="3" name="Text Box 3"/>
          <p:cNvSpPr txBox="1">
            <a:spLocks noChangeArrowheads="1"/>
          </p:cNvSpPr>
          <p:nvPr/>
        </p:nvSpPr>
        <p:spPr bwMode="auto">
          <a:xfrm>
            <a:off x="1316182" y="5380984"/>
            <a:ext cx="76200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200" dirty="0"/>
              <a:t>“Stocking” immersion burns to infant’s feet</a:t>
            </a:r>
          </a:p>
        </p:txBody>
      </p:sp>
      <p:sp>
        <p:nvSpPr>
          <p:cNvPr id="4" name="Slide Number Placeholder 6"/>
          <p:cNvSpPr txBox="1">
            <a:spLocks noChangeArrowheads="1"/>
          </p:cNvSpPr>
          <p:nvPr/>
        </p:nvSpPr>
        <p:spPr>
          <a:xfrm>
            <a:off x="1079112" y="6400800"/>
            <a:ext cx="2737108"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smtClean="0"/>
              <a:t>Pre-Service Curriculum Module 6.3.50</a:t>
            </a:r>
            <a:endParaRPr lang="en-US" dirty="0"/>
          </a:p>
        </p:txBody>
      </p:sp>
    </p:spTree>
    <p:extLst>
      <p:ext uri="{BB962C8B-B14F-4D97-AF65-F5344CB8AC3E}">
        <p14:creationId xmlns:p14="http://schemas.microsoft.com/office/powerpoint/2010/main" val="304536581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BCS6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58636" y="533400"/>
            <a:ext cx="6837219" cy="4527812"/>
          </a:xfrm>
          <a:prstGeom prst="rect">
            <a:avLst/>
          </a:prstGeom>
          <a:noFill/>
          <a:extLst>
            <a:ext uri="{909E8E84-426E-40DD-AFC4-6F175D3DCCD1}">
              <a14:hiddenFill xmlns:a14="http://schemas.microsoft.com/office/drawing/2010/main">
                <a:solidFill>
                  <a:srgbClr val="FFFFFF"/>
                </a:solidFill>
              </a14:hiddenFill>
            </a:ext>
          </a:extLst>
        </p:spPr>
      </p:pic>
      <p:sp>
        <p:nvSpPr>
          <p:cNvPr id="3" name="Text Box 3"/>
          <p:cNvSpPr txBox="1">
            <a:spLocks noChangeArrowheads="1"/>
          </p:cNvSpPr>
          <p:nvPr/>
        </p:nvSpPr>
        <p:spPr bwMode="auto">
          <a:xfrm>
            <a:off x="1839190" y="5221143"/>
            <a:ext cx="6276109"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2800" dirty="0"/>
              <a:t>“Doughnut” immersion burn – buttocks are pressed to bottom of cast iron tub- they are spared being burned</a:t>
            </a:r>
          </a:p>
        </p:txBody>
      </p:sp>
      <p:sp>
        <p:nvSpPr>
          <p:cNvPr id="4" name="Slide Number Placeholder 6"/>
          <p:cNvSpPr txBox="1">
            <a:spLocks noChangeArrowheads="1"/>
          </p:cNvSpPr>
          <p:nvPr/>
        </p:nvSpPr>
        <p:spPr>
          <a:xfrm>
            <a:off x="1079112" y="6453738"/>
            <a:ext cx="2737108"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smtClean="0"/>
              <a:t>Pre-Service Curriculum Module 6.3.51</a:t>
            </a:r>
            <a:endParaRPr lang="en-US" dirty="0"/>
          </a:p>
        </p:txBody>
      </p:sp>
    </p:spTree>
    <p:extLst>
      <p:ext uri="{BB962C8B-B14F-4D97-AF65-F5344CB8AC3E}">
        <p14:creationId xmlns:p14="http://schemas.microsoft.com/office/powerpoint/2010/main" val="228442836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BCS6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164772" y="207817"/>
            <a:ext cx="5784273" cy="5260213"/>
          </a:xfrm>
          <a:prstGeom prst="rect">
            <a:avLst/>
          </a:prstGeom>
          <a:noFill/>
          <a:extLst>
            <a:ext uri="{909E8E84-426E-40DD-AFC4-6F175D3DCCD1}">
              <a14:hiddenFill xmlns:a14="http://schemas.microsoft.com/office/drawing/2010/main">
                <a:solidFill>
                  <a:srgbClr val="FFFFFF"/>
                </a:solidFill>
              </a14:hiddenFill>
            </a:ext>
          </a:extLst>
        </p:spPr>
      </p:pic>
      <p:sp>
        <p:nvSpPr>
          <p:cNvPr id="3" name="Text Box 3"/>
          <p:cNvSpPr txBox="1">
            <a:spLocks noChangeArrowheads="1"/>
          </p:cNvSpPr>
          <p:nvPr/>
        </p:nvSpPr>
        <p:spPr bwMode="auto">
          <a:xfrm>
            <a:off x="2071255" y="5633591"/>
            <a:ext cx="5971309"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200" dirty="0" smtClean="0"/>
              <a:t>“Splash </a:t>
            </a:r>
            <a:r>
              <a:rPr lang="en-US" altLang="en-US" sz="3200" dirty="0"/>
              <a:t>burn” caused by lye being thrown on child</a:t>
            </a:r>
          </a:p>
        </p:txBody>
      </p:sp>
      <p:sp>
        <p:nvSpPr>
          <p:cNvPr id="4" name="Slide Number Placeholder 6"/>
          <p:cNvSpPr txBox="1">
            <a:spLocks noChangeArrowheads="1"/>
          </p:cNvSpPr>
          <p:nvPr/>
        </p:nvSpPr>
        <p:spPr>
          <a:xfrm>
            <a:off x="1079112" y="6452901"/>
            <a:ext cx="2737108"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smtClean="0"/>
              <a:t>Pre-Service Curriculum Module 6.3.52</a:t>
            </a:r>
            <a:endParaRPr lang="en-US" dirty="0"/>
          </a:p>
        </p:txBody>
      </p:sp>
    </p:spTree>
    <p:extLst>
      <p:ext uri="{BB962C8B-B14F-4D97-AF65-F5344CB8AC3E}">
        <p14:creationId xmlns:p14="http://schemas.microsoft.com/office/powerpoint/2010/main" val="117547663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Short- and Long-Term Impacts of Physical Abuse</a:t>
            </a:r>
            <a:endParaRPr lang="en-US" dirty="0"/>
          </a:p>
        </p:txBody>
      </p:sp>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413709" y="1798820"/>
            <a:ext cx="5463915" cy="3642610"/>
          </a:xfrm>
          <a:prstGeom prst="rect">
            <a:avLst/>
          </a:prstGeom>
        </p:spPr>
      </p:pic>
      <p:sp>
        <p:nvSpPr>
          <p:cNvPr id="4" name="Slide Number Placeholder 6"/>
          <p:cNvSpPr txBox="1">
            <a:spLocks noChangeArrowheads="1"/>
          </p:cNvSpPr>
          <p:nvPr/>
        </p:nvSpPr>
        <p:spPr>
          <a:xfrm>
            <a:off x="1079112" y="6400800"/>
            <a:ext cx="2737108"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smtClean="0"/>
              <a:t>Pre-Service Curriculum Module 6.3.53</a:t>
            </a:r>
            <a:endParaRPr lang="en-US" dirty="0"/>
          </a:p>
        </p:txBody>
      </p:sp>
    </p:spTree>
    <p:extLst>
      <p:ext uri="{BB962C8B-B14F-4D97-AF65-F5344CB8AC3E}">
        <p14:creationId xmlns:p14="http://schemas.microsoft.com/office/powerpoint/2010/main" val="107549783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33240" y="1866716"/>
            <a:ext cx="6859859" cy="1028884"/>
          </a:xfrm>
        </p:spPr>
        <p:txBody>
          <a:bodyPr/>
          <a:lstStyle/>
          <a:p>
            <a:r>
              <a:rPr lang="en-US" dirty="0" smtClean="0"/>
              <a:t>Unit 6.4</a:t>
            </a:r>
            <a:endParaRPr lang="en-US" dirty="0"/>
          </a:p>
        </p:txBody>
      </p:sp>
      <p:sp>
        <p:nvSpPr>
          <p:cNvPr id="3" name="Subtitle 2"/>
          <p:cNvSpPr>
            <a:spLocks noGrp="1"/>
          </p:cNvSpPr>
          <p:nvPr>
            <p:ph type="subTitle" idx="1"/>
          </p:nvPr>
        </p:nvSpPr>
        <p:spPr>
          <a:xfrm>
            <a:off x="1598339" y="2895600"/>
            <a:ext cx="6859859" cy="2696117"/>
          </a:xfrm>
        </p:spPr>
        <p:txBody>
          <a:bodyPr/>
          <a:lstStyle/>
          <a:p>
            <a:r>
              <a:rPr lang="en-US" dirty="0" smtClean="0"/>
              <a:t>Sexual Abuse</a:t>
            </a:r>
            <a:endParaRPr lang="en-US" dirty="0"/>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69661" y="431251"/>
            <a:ext cx="1070326" cy="1188062"/>
          </a:xfrm>
          <a:prstGeom prst="rect">
            <a:avLst/>
          </a:prstGeom>
        </p:spPr>
      </p:pic>
      <p:sp>
        <p:nvSpPr>
          <p:cNvPr id="6" name="Slide Number Placeholder 6"/>
          <p:cNvSpPr txBox="1">
            <a:spLocks noChangeArrowheads="1"/>
          </p:cNvSpPr>
          <p:nvPr/>
        </p:nvSpPr>
        <p:spPr>
          <a:xfrm>
            <a:off x="1079112" y="6400800"/>
            <a:ext cx="2737108"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smtClean="0"/>
              <a:t>Pre-Service Curriculum Module 6.4.1</a:t>
            </a:r>
            <a:endParaRPr lang="en-US" dirty="0"/>
          </a:p>
        </p:txBody>
      </p:sp>
    </p:spTree>
    <p:extLst>
      <p:ext uri="{BB962C8B-B14F-4D97-AF65-F5344CB8AC3E}">
        <p14:creationId xmlns:p14="http://schemas.microsoft.com/office/powerpoint/2010/main" val="14639494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7600" y="491778"/>
            <a:ext cx="7955280" cy="1143000"/>
          </a:xfrm>
        </p:spPr>
        <p:txBody>
          <a:bodyPr>
            <a:normAutofit/>
          </a:bodyPr>
          <a:lstStyle/>
          <a:p>
            <a:r>
              <a:rPr lang="en-US" dirty="0" smtClean="0"/>
              <a:t>Learning Objectives</a:t>
            </a:r>
            <a:endParaRPr lang="en-US" dirty="0"/>
          </a:p>
        </p:txBody>
      </p:sp>
      <p:pic>
        <p:nvPicPr>
          <p:cNvPr id="4" name="Picture 3"/>
          <p:cNvPicPr>
            <a:picLocks noChangeAspect="1"/>
          </p:cNvPicPr>
          <p:nvPr/>
        </p:nvPicPr>
        <p:blipFill>
          <a:blip r:embed="rId3"/>
          <a:srcRect/>
          <a:stretch>
            <a:fillRect/>
          </a:stretch>
        </p:blipFill>
        <p:spPr bwMode="auto">
          <a:xfrm>
            <a:off x="3248579" y="1826733"/>
            <a:ext cx="4640262" cy="3735388"/>
          </a:xfrm>
          <a:prstGeom prst="rect">
            <a:avLst/>
          </a:prstGeom>
          <a:noFill/>
          <a:ln w="9525">
            <a:noFill/>
            <a:miter lim="800000"/>
            <a:headEnd/>
            <a:tailEnd/>
          </a:ln>
        </p:spPr>
      </p:pic>
      <p:sp>
        <p:nvSpPr>
          <p:cNvPr id="5" name="Slide Number Placeholder 6"/>
          <p:cNvSpPr txBox="1">
            <a:spLocks noChangeArrowheads="1"/>
          </p:cNvSpPr>
          <p:nvPr/>
        </p:nvSpPr>
        <p:spPr>
          <a:xfrm>
            <a:off x="1079112" y="6400800"/>
            <a:ext cx="2737108"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smtClean="0"/>
              <a:t>Pre-Service Curriculum Module 6.4.2</a:t>
            </a:r>
            <a:endParaRPr lang="en-US" dirty="0"/>
          </a:p>
        </p:txBody>
      </p:sp>
    </p:spTree>
    <p:extLst>
      <p:ext uri="{BB962C8B-B14F-4D97-AF65-F5344CB8AC3E}">
        <p14:creationId xmlns:p14="http://schemas.microsoft.com/office/powerpoint/2010/main" val="209499084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What is Sexual Abuse?</a:t>
            </a:r>
            <a:endParaRPr lang="en-US" dirty="0"/>
          </a:p>
        </p:txBody>
      </p:sp>
      <p:sp>
        <p:nvSpPr>
          <p:cNvPr id="3" name="Content Placeholder 2"/>
          <p:cNvSpPr>
            <a:spLocks noGrp="1"/>
          </p:cNvSpPr>
          <p:nvPr>
            <p:ph idx="1"/>
          </p:nvPr>
        </p:nvSpPr>
        <p:spPr/>
        <p:txBody>
          <a:bodyPr/>
          <a:lstStyle/>
          <a:p>
            <a:r>
              <a:rPr lang="en-US" smtClean="0"/>
              <a:t>Sexual Battery</a:t>
            </a:r>
            <a:endParaRPr lang="en-US" dirty="0" smtClean="0"/>
          </a:p>
          <a:p>
            <a:r>
              <a:rPr lang="en-US" dirty="0" smtClean="0"/>
              <a:t>Sexual Molestation </a:t>
            </a:r>
          </a:p>
          <a:p>
            <a:r>
              <a:rPr lang="en-US" dirty="0" smtClean="0"/>
              <a:t>Sexual Exploitation</a:t>
            </a:r>
          </a:p>
          <a:p>
            <a:r>
              <a:rPr lang="en-US" dirty="0" smtClean="0"/>
              <a:t>Sexual Abuse – </a:t>
            </a:r>
            <a:br>
              <a:rPr lang="en-US" dirty="0" smtClean="0"/>
            </a:br>
            <a:r>
              <a:rPr lang="en-US" dirty="0" smtClean="0"/>
              <a:t>Other Child </a:t>
            </a:r>
            <a:endParaRPr lang="en-US" dirty="0"/>
          </a:p>
        </p:txBody>
      </p:sp>
      <p:pic>
        <p:nvPicPr>
          <p:cNvPr id="4" name="Picture 3" descr="sad girl crying.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907595" y="1850241"/>
            <a:ext cx="2132550" cy="3506764"/>
          </a:xfrm>
          <a:prstGeom prst="rect">
            <a:avLst/>
          </a:prstGeom>
        </p:spPr>
      </p:pic>
      <p:sp>
        <p:nvSpPr>
          <p:cNvPr id="5" name="Slide Number Placeholder 6"/>
          <p:cNvSpPr txBox="1">
            <a:spLocks noChangeArrowheads="1"/>
          </p:cNvSpPr>
          <p:nvPr/>
        </p:nvSpPr>
        <p:spPr>
          <a:xfrm>
            <a:off x="1079112" y="6400800"/>
            <a:ext cx="2737108"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smtClean="0"/>
              <a:t>Pre-Service Curriculum Module 6.4.3</a:t>
            </a:r>
            <a:endParaRPr lang="en-US" dirty="0"/>
          </a:p>
        </p:txBody>
      </p:sp>
    </p:spTree>
    <p:extLst>
      <p:ext uri="{BB962C8B-B14F-4D97-AF65-F5344CB8AC3E}">
        <p14:creationId xmlns:p14="http://schemas.microsoft.com/office/powerpoint/2010/main" val="256103799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Five Phases of Sexual Abuse</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4037714171"/>
              </p:ext>
            </p:extLst>
          </p:nvPr>
        </p:nvGraphicFramePr>
        <p:xfrm>
          <a:off x="1604963" y="1851025"/>
          <a:ext cx="7081837" cy="43656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Slide Number Placeholder 6"/>
          <p:cNvSpPr txBox="1">
            <a:spLocks noChangeArrowheads="1"/>
          </p:cNvSpPr>
          <p:nvPr/>
        </p:nvSpPr>
        <p:spPr>
          <a:xfrm>
            <a:off x="1079112" y="6400800"/>
            <a:ext cx="2737108"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smtClean="0"/>
              <a:t>Pre-Service Curriculum Module 6.4.4</a:t>
            </a:r>
            <a:endParaRPr lang="en-US" dirty="0"/>
          </a:p>
        </p:txBody>
      </p:sp>
    </p:spTree>
    <p:extLst>
      <p:ext uri="{BB962C8B-B14F-4D97-AF65-F5344CB8AC3E}">
        <p14:creationId xmlns:p14="http://schemas.microsoft.com/office/powerpoint/2010/main" val="201485097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164305" y="1720516"/>
            <a:ext cx="3789948" cy="3789948"/>
          </a:xfrm>
          <a:prstGeom prst="rect">
            <a:avLst/>
          </a:prstGeom>
        </p:spPr>
      </p:pic>
      <p:sp>
        <p:nvSpPr>
          <p:cNvPr id="2" name="Title 1"/>
          <p:cNvSpPr>
            <a:spLocks noGrp="1"/>
          </p:cNvSpPr>
          <p:nvPr>
            <p:ph type="title"/>
          </p:nvPr>
        </p:nvSpPr>
        <p:spPr>
          <a:xfrm>
            <a:off x="1604536" y="491778"/>
            <a:ext cx="7082263" cy="1756122"/>
          </a:xfrm>
        </p:spPr>
        <p:txBody>
          <a:bodyPr>
            <a:normAutofit/>
          </a:bodyPr>
          <a:lstStyle/>
          <a:p>
            <a:r>
              <a:rPr lang="en-US" dirty="0" smtClean="0"/>
              <a:t>Activity</a:t>
            </a:r>
            <a:br>
              <a:rPr lang="en-US" dirty="0" smtClean="0"/>
            </a:br>
            <a:r>
              <a:rPr lang="en-US" dirty="0">
                <a:solidFill>
                  <a:srgbClr val="56944F"/>
                </a:solidFill>
                <a:latin typeface="Calibri" panose="020F0502020204030204" pitchFamily="34" charset="0"/>
              </a:rPr>
              <a:t>Sexual Abuse – Does it Meet the Legal Definition </a:t>
            </a:r>
            <a:r>
              <a:rPr lang="en-US" dirty="0" smtClean="0">
                <a:solidFill>
                  <a:srgbClr val="56944F"/>
                </a:solidFill>
                <a:latin typeface="Calibri" panose="020F0502020204030204" pitchFamily="34" charset="0"/>
              </a:rPr>
              <a:t>?</a:t>
            </a:r>
            <a:endParaRPr lang="en-US" dirty="0">
              <a:solidFill>
                <a:srgbClr val="56944F"/>
              </a:solidFill>
              <a:latin typeface="Calibri" panose="020F0502020204030204" pitchFamily="34" charset="0"/>
            </a:endParaRPr>
          </a:p>
        </p:txBody>
      </p:sp>
      <p:sp>
        <p:nvSpPr>
          <p:cNvPr id="4" name="Slide Number Placeholder 6"/>
          <p:cNvSpPr txBox="1">
            <a:spLocks noChangeArrowheads="1"/>
          </p:cNvSpPr>
          <p:nvPr/>
        </p:nvSpPr>
        <p:spPr>
          <a:xfrm>
            <a:off x="1079112" y="6400800"/>
            <a:ext cx="2737108"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smtClean="0"/>
              <a:t>Pre-Service Curriculum Module 6.4.5</a:t>
            </a:r>
            <a:endParaRPr lang="en-US" dirty="0"/>
          </a:p>
        </p:txBody>
      </p:sp>
    </p:spTree>
    <p:extLst>
      <p:ext uri="{BB962C8B-B14F-4D97-AF65-F5344CB8AC3E}">
        <p14:creationId xmlns:p14="http://schemas.microsoft.com/office/powerpoint/2010/main" val="99797559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Indicators of Child Sexual Abuse </a:t>
            </a:r>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688795" y="1634778"/>
            <a:ext cx="5243230" cy="3910616"/>
          </a:xfrm>
        </p:spPr>
      </p:pic>
      <p:sp>
        <p:nvSpPr>
          <p:cNvPr id="4" name="Slide Number Placeholder 6"/>
          <p:cNvSpPr txBox="1">
            <a:spLocks noChangeArrowheads="1"/>
          </p:cNvSpPr>
          <p:nvPr/>
        </p:nvSpPr>
        <p:spPr>
          <a:xfrm>
            <a:off x="1079112" y="6400800"/>
            <a:ext cx="2737108"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smtClean="0"/>
              <a:t>Pre-Service Curriculum Module 6.4.6</a:t>
            </a:r>
            <a:endParaRPr lang="en-US" dirty="0"/>
          </a:p>
        </p:txBody>
      </p:sp>
    </p:spTree>
    <p:extLst>
      <p:ext uri="{BB962C8B-B14F-4D97-AF65-F5344CB8AC3E}">
        <p14:creationId xmlns:p14="http://schemas.microsoft.com/office/powerpoint/2010/main" val="150823744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Abandonment</a:t>
            </a:r>
            <a:endParaRPr lang="en-US" dirty="0"/>
          </a:p>
        </p:txBody>
      </p:sp>
      <p:sp>
        <p:nvSpPr>
          <p:cNvPr id="3" name="Content Placeholder 2"/>
          <p:cNvSpPr>
            <a:spLocks noGrp="1"/>
          </p:cNvSpPr>
          <p:nvPr>
            <p:ph idx="1"/>
          </p:nvPr>
        </p:nvSpPr>
        <p:spPr/>
        <p:txBody>
          <a:bodyPr/>
          <a:lstStyle/>
          <a:p>
            <a:pPr marL="0" indent="0">
              <a:buNone/>
            </a:pPr>
            <a:r>
              <a:rPr lang="en-US" b="1" i="1" dirty="0" smtClean="0"/>
              <a:t>… a </a:t>
            </a:r>
            <a:r>
              <a:rPr lang="en-US" b="1" i="1" dirty="0"/>
              <a:t>situation in which the parent(s) or legal custodian(s) of a child or, in the absence of a parent or legal custodian, the caregiver(s), while being able, makes no provision for the child’s support and has failed to </a:t>
            </a:r>
            <a:r>
              <a:rPr lang="en-US" b="1" i="1" u="sng" dirty="0"/>
              <a:t>establish or maintain a substantial and positive relationship </a:t>
            </a:r>
            <a:r>
              <a:rPr lang="en-US" b="1" i="1" dirty="0"/>
              <a:t>with the child. </a:t>
            </a:r>
            <a:endParaRPr lang="en-US" i="1" dirty="0"/>
          </a:p>
        </p:txBody>
      </p:sp>
      <p:sp>
        <p:nvSpPr>
          <p:cNvPr id="4" name="Slide Number Placeholder 6"/>
          <p:cNvSpPr txBox="1">
            <a:spLocks noChangeArrowheads="1"/>
          </p:cNvSpPr>
          <p:nvPr/>
        </p:nvSpPr>
        <p:spPr>
          <a:xfrm>
            <a:off x="1079112" y="6400800"/>
            <a:ext cx="2737108"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smtClean="0"/>
              <a:t>Pre-Service Curriculum Module 6.1.7</a:t>
            </a:r>
            <a:endParaRPr lang="en-US" dirty="0"/>
          </a:p>
        </p:txBody>
      </p:sp>
      <p:sp>
        <p:nvSpPr>
          <p:cNvPr id="5" name="TextBox 4"/>
          <p:cNvSpPr txBox="1"/>
          <p:nvPr/>
        </p:nvSpPr>
        <p:spPr>
          <a:xfrm>
            <a:off x="3816220" y="5788648"/>
            <a:ext cx="3235569" cy="584775"/>
          </a:xfrm>
          <a:prstGeom prst="rect">
            <a:avLst/>
          </a:prstGeom>
          <a:noFill/>
        </p:spPr>
        <p:txBody>
          <a:bodyPr wrap="square" rtlCol="0">
            <a:spAutoFit/>
          </a:bodyPr>
          <a:lstStyle/>
          <a:p>
            <a:r>
              <a:rPr lang="en-US" sz="3200" b="1" i="1" dirty="0" smtClean="0">
                <a:solidFill>
                  <a:srgbClr val="18579B"/>
                </a:solidFill>
                <a:latin typeface="Arial" panose="020B0604020202020204" pitchFamily="34" charset="0"/>
                <a:cs typeface="Arial" panose="020B0604020202020204" pitchFamily="34" charset="0"/>
              </a:rPr>
              <a:t>s. 827.10, F.S.</a:t>
            </a:r>
            <a:endParaRPr lang="en-US" sz="3200" b="1" i="1" dirty="0">
              <a:solidFill>
                <a:srgbClr val="18579B"/>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3635511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38866" y="137652"/>
            <a:ext cx="7659328" cy="1497126"/>
          </a:xfrm>
        </p:spPr>
        <p:txBody>
          <a:bodyPr>
            <a:noAutofit/>
          </a:bodyPr>
          <a:lstStyle/>
          <a:p>
            <a:r>
              <a:rPr lang="en-US" dirty="0"/>
              <a:t>Sexual Maltreatment, Sexual Development &amp; Behavior </a:t>
            </a:r>
            <a:r>
              <a:rPr lang="en-US" dirty="0" smtClean="0"/>
              <a:t/>
            </a:r>
            <a:br>
              <a:rPr lang="en-US" dirty="0" smtClean="0"/>
            </a:br>
            <a:r>
              <a:rPr lang="en-US" dirty="0" smtClean="0"/>
              <a:t>Ages </a:t>
            </a:r>
            <a:r>
              <a:rPr lang="en-US" dirty="0"/>
              <a:t>2-12 </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550089" y="1851026"/>
            <a:ext cx="5379321" cy="3586214"/>
          </a:xfrm>
        </p:spPr>
      </p:pic>
      <p:sp>
        <p:nvSpPr>
          <p:cNvPr id="5" name="Slide Number Placeholder 6"/>
          <p:cNvSpPr txBox="1">
            <a:spLocks noChangeArrowheads="1"/>
          </p:cNvSpPr>
          <p:nvPr/>
        </p:nvSpPr>
        <p:spPr>
          <a:xfrm>
            <a:off x="1079112" y="6400800"/>
            <a:ext cx="2737108"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smtClean="0"/>
              <a:t>Pre-Service Curriculum Module 6.4.7</a:t>
            </a:r>
            <a:endParaRPr lang="en-US" dirty="0"/>
          </a:p>
        </p:txBody>
      </p:sp>
    </p:spTree>
    <p:extLst>
      <p:ext uri="{BB962C8B-B14F-4D97-AF65-F5344CB8AC3E}">
        <p14:creationId xmlns:p14="http://schemas.microsoft.com/office/powerpoint/2010/main" val="127779367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164305" y="1720516"/>
            <a:ext cx="3789948" cy="3789948"/>
          </a:xfrm>
          <a:prstGeom prst="rect">
            <a:avLst/>
          </a:prstGeom>
        </p:spPr>
      </p:pic>
      <p:sp>
        <p:nvSpPr>
          <p:cNvPr id="2" name="Title 1"/>
          <p:cNvSpPr>
            <a:spLocks noGrp="1"/>
          </p:cNvSpPr>
          <p:nvPr>
            <p:ph type="title"/>
          </p:nvPr>
        </p:nvSpPr>
        <p:spPr>
          <a:xfrm>
            <a:off x="1604536" y="491778"/>
            <a:ext cx="7082263" cy="1756122"/>
          </a:xfrm>
        </p:spPr>
        <p:txBody>
          <a:bodyPr>
            <a:normAutofit/>
          </a:bodyPr>
          <a:lstStyle/>
          <a:p>
            <a:r>
              <a:rPr lang="en-US" dirty="0" smtClean="0"/>
              <a:t>Activity</a:t>
            </a:r>
            <a:br>
              <a:rPr lang="en-US" dirty="0" smtClean="0"/>
            </a:br>
            <a:r>
              <a:rPr lang="en-US" dirty="0" smtClean="0">
                <a:solidFill>
                  <a:srgbClr val="56944F"/>
                </a:solidFill>
                <a:latin typeface="Calibri" panose="020F0502020204030204" pitchFamily="34" charset="0"/>
              </a:rPr>
              <a:t>What </a:t>
            </a:r>
            <a:r>
              <a:rPr lang="en-US" dirty="0">
                <a:solidFill>
                  <a:srgbClr val="56944F"/>
                </a:solidFill>
                <a:latin typeface="Calibri" panose="020F0502020204030204" pitchFamily="34" charset="0"/>
              </a:rPr>
              <a:t>are the Indicators in These Situations? </a:t>
            </a:r>
          </a:p>
        </p:txBody>
      </p:sp>
      <p:sp>
        <p:nvSpPr>
          <p:cNvPr id="4" name="Slide Number Placeholder 6"/>
          <p:cNvSpPr txBox="1">
            <a:spLocks noChangeArrowheads="1"/>
          </p:cNvSpPr>
          <p:nvPr/>
        </p:nvSpPr>
        <p:spPr>
          <a:xfrm>
            <a:off x="1079112" y="6400800"/>
            <a:ext cx="2737108"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smtClean="0"/>
              <a:t>Pre-Service Curriculum Module 6.4.8</a:t>
            </a:r>
            <a:endParaRPr lang="en-US" dirty="0"/>
          </a:p>
        </p:txBody>
      </p:sp>
    </p:spTree>
    <p:extLst>
      <p:ext uri="{BB962C8B-B14F-4D97-AF65-F5344CB8AC3E}">
        <p14:creationId xmlns:p14="http://schemas.microsoft.com/office/powerpoint/2010/main" val="308625599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38866" y="137652"/>
            <a:ext cx="7659328" cy="1497126"/>
          </a:xfrm>
        </p:spPr>
        <p:txBody>
          <a:bodyPr>
            <a:noAutofit/>
          </a:bodyPr>
          <a:lstStyle/>
          <a:p>
            <a:r>
              <a:rPr lang="en-US" dirty="0"/>
              <a:t>Why Children Recant </a:t>
            </a:r>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454251" y="1416785"/>
            <a:ext cx="5765210" cy="3843473"/>
          </a:xfrm>
        </p:spPr>
      </p:pic>
      <p:sp>
        <p:nvSpPr>
          <p:cNvPr id="4" name="Slide Number Placeholder 6"/>
          <p:cNvSpPr txBox="1">
            <a:spLocks noChangeArrowheads="1"/>
          </p:cNvSpPr>
          <p:nvPr/>
        </p:nvSpPr>
        <p:spPr>
          <a:xfrm>
            <a:off x="1079112" y="6400800"/>
            <a:ext cx="2737108"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smtClean="0"/>
              <a:t>Pre-Service Curriculum Module 6.4.9</a:t>
            </a:r>
            <a:endParaRPr lang="en-US" dirty="0"/>
          </a:p>
        </p:txBody>
      </p:sp>
    </p:spTree>
    <p:extLst>
      <p:ext uri="{BB962C8B-B14F-4D97-AF65-F5344CB8AC3E}">
        <p14:creationId xmlns:p14="http://schemas.microsoft.com/office/powerpoint/2010/main" val="273944528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Family Response to Disclosed Sexual Abuse</a:t>
            </a:r>
            <a:endParaRPr lang="en-US" dirty="0"/>
          </a:p>
        </p:txBody>
      </p:sp>
      <p:pic>
        <p:nvPicPr>
          <p:cNvPr id="6" name="Content Placeholder 5" descr="sad face 2.jpg"/>
          <p:cNvPicPr>
            <a:picLocks noGrp="1" noChangeAspect="1"/>
          </p:cNvPicPr>
          <p:nvPr>
            <p:ph idx="1"/>
          </p:nvPr>
        </p:nvPicPr>
        <p:blipFill>
          <a:blip r:embed="rId3" cstate="screen"/>
          <a:stretch>
            <a:fillRect/>
          </a:stretch>
        </p:blipFill>
        <p:spPr>
          <a:xfrm>
            <a:off x="3317081" y="1962150"/>
            <a:ext cx="3795712" cy="3795712"/>
          </a:xfrm>
        </p:spPr>
      </p:pic>
      <p:sp>
        <p:nvSpPr>
          <p:cNvPr id="4" name="Slide Number Placeholder 6"/>
          <p:cNvSpPr txBox="1">
            <a:spLocks noChangeArrowheads="1"/>
          </p:cNvSpPr>
          <p:nvPr/>
        </p:nvSpPr>
        <p:spPr>
          <a:xfrm>
            <a:off x="1079112" y="6400800"/>
            <a:ext cx="2737108"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smtClean="0"/>
              <a:t>Pre-Service Curriculum Module 6.4.10</a:t>
            </a:r>
            <a:endParaRPr lang="en-US" dirty="0"/>
          </a:p>
        </p:txBody>
      </p:sp>
    </p:spTree>
    <p:extLst>
      <p:ext uri="{BB962C8B-B14F-4D97-AF65-F5344CB8AC3E}">
        <p14:creationId xmlns:p14="http://schemas.microsoft.com/office/powerpoint/2010/main" val="200664047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164305" y="1720516"/>
            <a:ext cx="3789948" cy="3789948"/>
          </a:xfrm>
          <a:prstGeom prst="rect">
            <a:avLst/>
          </a:prstGeom>
        </p:spPr>
      </p:pic>
      <p:sp>
        <p:nvSpPr>
          <p:cNvPr id="2" name="Title 1"/>
          <p:cNvSpPr>
            <a:spLocks noGrp="1"/>
          </p:cNvSpPr>
          <p:nvPr>
            <p:ph type="title"/>
          </p:nvPr>
        </p:nvSpPr>
        <p:spPr>
          <a:xfrm>
            <a:off x="1604536" y="491778"/>
            <a:ext cx="7082263" cy="1756122"/>
          </a:xfrm>
        </p:spPr>
        <p:txBody>
          <a:bodyPr>
            <a:normAutofit/>
          </a:bodyPr>
          <a:lstStyle/>
          <a:p>
            <a:r>
              <a:rPr lang="en-US" dirty="0" smtClean="0"/>
              <a:t>Activity</a:t>
            </a:r>
            <a:br>
              <a:rPr lang="en-US" dirty="0" smtClean="0"/>
            </a:br>
            <a:r>
              <a:rPr lang="en-US" dirty="0">
                <a:solidFill>
                  <a:srgbClr val="56944F"/>
                </a:solidFill>
                <a:latin typeface="Calibri" panose="020F0502020204030204" pitchFamily="34" charset="0"/>
              </a:rPr>
              <a:t>Grappling with Potential Sexual Abuse Cases </a:t>
            </a:r>
          </a:p>
        </p:txBody>
      </p:sp>
      <p:sp>
        <p:nvSpPr>
          <p:cNvPr id="4" name="Slide Number Placeholder 6"/>
          <p:cNvSpPr txBox="1">
            <a:spLocks noChangeArrowheads="1"/>
          </p:cNvSpPr>
          <p:nvPr/>
        </p:nvSpPr>
        <p:spPr>
          <a:xfrm>
            <a:off x="1079112" y="6400800"/>
            <a:ext cx="2737108"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smtClean="0"/>
              <a:t>Pre-Service Curriculum Module 6.4.11</a:t>
            </a:r>
            <a:endParaRPr lang="en-US" dirty="0"/>
          </a:p>
        </p:txBody>
      </p:sp>
    </p:spTree>
    <p:extLst>
      <p:ext uri="{BB962C8B-B14F-4D97-AF65-F5344CB8AC3E}">
        <p14:creationId xmlns:p14="http://schemas.microsoft.com/office/powerpoint/2010/main" val="277383385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81467" y="1619313"/>
            <a:ext cx="6859859" cy="1028884"/>
          </a:xfrm>
        </p:spPr>
        <p:txBody>
          <a:bodyPr/>
          <a:lstStyle/>
          <a:p>
            <a:r>
              <a:rPr lang="en-US" dirty="0" smtClean="0"/>
              <a:t>Unit 6.5</a:t>
            </a:r>
            <a:endParaRPr lang="en-US" dirty="0"/>
          </a:p>
        </p:txBody>
      </p:sp>
      <p:sp>
        <p:nvSpPr>
          <p:cNvPr id="3" name="Subtitle 2"/>
          <p:cNvSpPr>
            <a:spLocks noGrp="1"/>
          </p:cNvSpPr>
          <p:nvPr>
            <p:ph type="subTitle" idx="1"/>
          </p:nvPr>
        </p:nvSpPr>
        <p:spPr>
          <a:xfrm>
            <a:off x="1344167" y="2796638"/>
            <a:ext cx="7474712" cy="866899"/>
          </a:xfrm>
        </p:spPr>
        <p:txBody>
          <a:bodyPr/>
          <a:lstStyle/>
          <a:p>
            <a:r>
              <a:rPr lang="en-US" dirty="0" smtClean="0"/>
              <a:t>Mental Injury</a:t>
            </a:r>
            <a:endParaRPr lang="en-US" dirty="0"/>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69661" y="431251"/>
            <a:ext cx="1070326" cy="1188062"/>
          </a:xfrm>
          <a:prstGeom prst="rect">
            <a:avLst/>
          </a:prstGeom>
        </p:spPr>
      </p:pic>
      <p:sp>
        <p:nvSpPr>
          <p:cNvPr id="5" name="Slide Number Placeholder 6"/>
          <p:cNvSpPr txBox="1">
            <a:spLocks noChangeArrowheads="1"/>
          </p:cNvSpPr>
          <p:nvPr/>
        </p:nvSpPr>
        <p:spPr>
          <a:xfrm>
            <a:off x="1079112" y="6400800"/>
            <a:ext cx="2737108"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smtClean="0"/>
              <a:t>Pre-Service Curriculum Module 6.5.1</a:t>
            </a:r>
            <a:endParaRPr lang="en-US" dirty="0"/>
          </a:p>
        </p:txBody>
      </p:sp>
    </p:spTree>
    <p:extLst>
      <p:ext uri="{BB962C8B-B14F-4D97-AF65-F5344CB8AC3E}">
        <p14:creationId xmlns:p14="http://schemas.microsoft.com/office/powerpoint/2010/main" val="73104560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189038" y="492125"/>
            <a:ext cx="7954962" cy="1143000"/>
          </a:xfrm>
        </p:spPr>
        <p:txBody>
          <a:bodyPr>
            <a:normAutofit/>
          </a:bodyPr>
          <a:lstStyle/>
          <a:p>
            <a:r>
              <a:rPr lang="en-US" dirty="0" smtClean="0"/>
              <a:t>Learning Objectives</a:t>
            </a:r>
            <a:endParaRPr lang="en-US" dirty="0"/>
          </a:p>
        </p:txBody>
      </p:sp>
      <p:pic>
        <p:nvPicPr>
          <p:cNvPr id="4" name="Picture 3"/>
          <p:cNvPicPr>
            <a:picLocks noChangeAspect="1"/>
          </p:cNvPicPr>
          <p:nvPr/>
        </p:nvPicPr>
        <p:blipFill>
          <a:blip r:embed="rId3"/>
          <a:srcRect/>
          <a:stretch>
            <a:fillRect/>
          </a:stretch>
        </p:blipFill>
        <p:spPr bwMode="auto">
          <a:xfrm>
            <a:off x="3248579" y="1826733"/>
            <a:ext cx="4640262" cy="3735388"/>
          </a:xfrm>
          <a:prstGeom prst="rect">
            <a:avLst/>
          </a:prstGeom>
          <a:noFill/>
          <a:ln w="9525">
            <a:noFill/>
            <a:miter lim="800000"/>
            <a:headEnd/>
            <a:tailEnd/>
          </a:ln>
        </p:spPr>
      </p:pic>
      <p:sp>
        <p:nvSpPr>
          <p:cNvPr id="5" name="Slide Number Placeholder 6"/>
          <p:cNvSpPr txBox="1">
            <a:spLocks noChangeArrowheads="1"/>
          </p:cNvSpPr>
          <p:nvPr/>
        </p:nvSpPr>
        <p:spPr>
          <a:xfrm>
            <a:off x="1079112" y="6400800"/>
            <a:ext cx="2737108"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smtClean="0"/>
              <a:t>Pre-Service Curriculum Module 6.5.2</a:t>
            </a:r>
            <a:endParaRPr lang="en-US" dirty="0"/>
          </a:p>
        </p:txBody>
      </p:sp>
    </p:spTree>
    <p:extLst>
      <p:ext uri="{BB962C8B-B14F-4D97-AF65-F5344CB8AC3E}">
        <p14:creationId xmlns:p14="http://schemas.microsoft.com/office/powerpoint/2010/main" val="341152725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Mental Injury?</a:t>
            </a:r>
            <a:endParaRPr lang="en-US" dirty="0"/>
          </a:p>
        </p:txBody>
      </p:sp>
      <p:sp>
        <p:nvSpPr>
          <p:cNvPr id="3" name="Content Placeholder 2"/>
          <p:cNvSpPr>
            <a:spLocks noGrp="1"/>
          </p:cNvSpPr>
          <p:nvPr>
            <p:ph idx="1"/>
          </p:nvPr>
        </p:nvSpPr>
        <p:spPr/>
        <p:txBody>
          <a:bodyPr/>
          <a:lstStyle/>
          <a:p>
            <a:pPr marL="0" indent="0" algn="ctr">
              <a:buNone/>
            </a:pPr>
            <a:r>
              <a:rPr lang="en-US" dirty="0"/>
              <a:t>F.S. 39.01(42) </a:t>
            </a:r>
          </a:p>
        </p:txBody>
      </p:sp>
      <p:pic>
        <p:nvPicPr>
          <p:cNvPr id="4" name="Picture 3"/>
          <p:cNvPicPr>
            <a:picLocks noChangeAspect="1"/>
          </p:cNvPicPr>
          <p:nvPr/>
        </p:nvPicPr>
        <p:blipFill>
          <a:blip r:embed="rId3"/>
          <a:stretch>
            <a:fillRect/>
          </a:stretch>
        </p:blipFill>
        <p:spPr>
          <a:xfrm>
            <a:off x="2474259" y="2643143"/>
            <a:ext cx="4957408" cy="330493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Slide Number Placeholder 6"/>
          <p:cNvSpPr txBox="1">
            <a:spLocks noChangeArrowheads="1"/>
          </p:cNvSpPr>
          <p:nvPr/>
        </p:nvSpPr>
        <p:spPr>
          <a:xfrm>
            <a:off x="1079112" y="6400800"/>
            <a:ext cx="2737108"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smtClean="0"/>
              <a:t>Pre-Service Curriculum Module 6.5.3</a:t>
            </a:r>
            <a:endParaRPr lang="en-US" dirty="0"/>
          </a:p>
        </p:txBody>
      </p:sp>
    </p:spTree>
    <p:extLst>
      <p:ext uri="{BB962C8B-B14F-4D97-AF65-F5344CB8AC3E}">
        <p14:creationId xmlns:p14="http://schemas.microsoft.com/office/powerpoint/2010/main" val="181766335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4536" y="540113"/>
            <a:ext cx="7082263" cy="1143000"/>
          </a:xfrm>
        </p:spPr>
        <p:txBody>
          <a:bodyPr/>
          <a:lstStyle/>
          <a:p>
            <a:r>
              <a:rPr lang="en-US" dirty="0" smtClean="0"/>
              <a:t>Myths about Verbal Abuse</a:t>
            </a:r>
            <a:endParaRPr lang="en-US" dirty="0"/>
          </a:p>
        </p:txBody>
      </p:sp>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641600" y="1683113"/>
            <a:ext cx="5232400" cy="3488267"/>
          </a:xfrm>
          <a:prstGeom prst="rect">
            <a:avLst/>
          </a:prstGeom>
        </p:spPr>
      </p:pic>
      <p:sp>
        <p:nvSpPr>
          <p:cNvPr id="4" name="Slide Number Placeholder 6"/>
          <p:cNvSpPr txBox="1">
            <a:spLocks noChangeArrowheads="1"/>
          </p:cNvSpPr>
          <p:nvPr/>
        </p:nvSpPr>
        <p:spPr>
          <a:xfrm>
            <a:off x="1079112" y="6400800"/>
            <a:ext cx="2737108"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smtClean="0"/>
              <a:t>Pre-Service Curriculum Module 6.5.4</a:t>
            </a:r>
            <a:endParaRPr lang="en-US" dirty="0"/>
          </a:p>
        </p:txBody>
      </p:sp>
    </p:spTree>
    <p:extLst>
      <p:ext uri="{BB962C8B-B14F-4D97-AF65-F5344CB8AC3E}">
        <p14:creationId xmlns:p14="http://schemas.microsoft.com/office/powerpoint/2010/main" val="89742101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48188" y="491778"/>
            <a:ext cx="7082263" cy="1143000"/>
          </a:xfrm>
        </p:spPr>
        <p:txBody>
          <a:bodyPr/>
          <a:lstStyle/>
          <a:p>
            <a:pPr algn="r"/>
            <a:r>
              <a:rPr lang="en-US" dirty="0"/>
              <a:t>E</a:t>
            </a:r>
            <a:r>
              <a:rPr lang="en-US" dirty="0" smtClean="0"/>
              <a:t>motional Abuse</a:t>
            </a:r>
            <a:endParaRPr lang="en-US" dirty="0"/>
          </a:p>
        </p:txBody>
      </p:sp>
      <p:sp>
        <p:nvSpPr>
          <p:cNvPr id="3" name="Content Placeholder 2"/>
          <p:cNvSpPr>
            <a:spLocks noGrp="1"/>
          </p:cNvSpPr>
          <p:nvPr>
            <p:ph idx="1"/>
          </p:nvPr>
        </p:nvSpPr>
        <p:spPr>
          <a:xfrm>
            <a:off x="1383573" y="1850241"/>
            <a:ext cx="7082264" cy="1578759"/>
          </a:xfrm>
        </p:spPr>
        <p:txBody>
          <a:bodyPr>
            <a:normAutofit/>
          </a:bodyPr>
          <a:lstStyle/>
          <a:p>
            <a:r>
              <a:rPr lang="en-US" dirty="0"/>
              <a:t>Pattern of behavior attacking a child’s emotional development and sense of self-worth.  </a:t>
            </a:r>
            <a:endParaRPr lang="en-US" dirty="0" smtClean="0"/>
          </a:p>
          <a:p>
            <a:endParaRPr lang="en-US" dirty="0"/>
          </a:p>
        </p:txBody>
      </p:sp>
      <p:sp>
        <p:nvSpPr>
          <p:cNvPr id="5" name="Rectangle 4"/>
          <p:cNvSpPr/>
          <p:nvPr/>
        </p:nvSpPr>
        <p:spPr>
          <a:xfrm>
            <a:off x="3724748" y="4127338"/>
            <a:ext cx="4905703" cy="923330"/>
          </a:xfrm>
          <a:prstGeom prst="rect">
            <a:avLst/>
          </a:prstGeom>
          <a:noFill/>
        </p:spPr>
        <p:txBody>
          <a:bodyPr wrap="none" lIns="91440" tIns="45720" rIns="91440" bIns="45720">
            <a:spAutoFit/>
          </a:bodyPr>
          <a:lstStyle/>
          <a:p>
            <a:pPr algn="ctr"/>
            <a:r>
              <a:rPr lang="en-US" sz="5400" b="0" cap="none" spc="0"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You are nothing!</a:t>
            </a:r>
            <a:endParaRPr lang="en-US" sz="54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
        <p:nvSpPr>
          <p:cNvPr id="6" name="Rectangle 5"/>
          <p:cNvSpPr/>
          <p:nvPr/>
        </p:nvSpPr>
        <p:spPr>
          <a:xfrm rot="21230676">
            <a:off x="1322451" y="3207306"/>
            <a:ext cx="6471708" cy="769441"/>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4400" b="1" cap="none" spc="0" dirty="0" smtClean="0">
                <a:ln/>
                <a:solidFill>
                  <a:srgbClr val="18579B"/>
                </a:solidFill>
                <a:effectLst/>
              </a:rPr>
              <a:t>I wish you were never born</a:t>
            </a:r>
            <a:endParaRPr lang="en-US" sz="4400" b="1" cap="none" spc="0" dirty="0">
              <a:ln/>
              <a:solidFill>
                <a:srgbClr val="18579B"/>
              </a:solidFill>
              <a:effectLst/>
            </a:endParaRPr>
          </a:p>
        </p:txBody>
      </p:sp>
      <p:sp>
        <p:nvSpPr>
          <p:cNvPr id="7" name="Rectangle 6"/>
          <p:cNvSpPr/>
          <p:nvPr/>
        </p:nvSpPr>
        <p:spPr>
          <a:xfrm rot="687469">
            <a:off x="1317785" y="1032330"/>
            <a:ext cx="4643066" cy="646331"/>
          </a:xfrm>
          <a:prstGeom prst="rect">
            <a:avLst/>
          </a:prstGeom>
          <a:noFill/>
        </p:spPr>
        <p:txBody>
          <a:bodyPr wrap="none" lIns="91440" tIns="45720" rIns="91440" bIns="45720">
            <a:spAutoFit/>
          </a:bodyPr>
          <a:lstStyle/>
          <a:p>
            <a:pPr algn="ctr"/>
            <a:r>
              <a:rPr lang="en-US" sz="3600" b="1" cap="none" spc="0" dirty="0" smtClean="0">
                <a:ln w="12700">
                  <a:solidFill>
                    <a:schemeClr val="accent3">
                      <a:lumMod val="50000"/>
                    </a:schemeClr>
                  </a:solidFill>
                  <a:prstDash val="solid"/>
                </a:ln>
                <a:solidFill>
                  <a:schemeClr val="accent6">
                    <a:lumMod val="75000"/>
                  </a:schemeClr>
                </a:solidFill>
                <a:effectLst>
                  <a:innerShdw blurRad="177800">
                    <a:schemeClr val="accent3">
                      <a:lumMod val="50000"/>
                    </a:schemeClr>
                  </a:innerShdw>
                </a:effectLst>
              </a:rPr>
              <a:t>You are too stupid to….</a:t>
            </a:r>
            <a:endParaRPr lang="en-US" sz="3600" b="1" cap="none" spc="0" dirty="0">
              <a:ln w="12700">
                <a:solidFill>
                  <a:schemeClr val="accent3">
                    <a:lumMod val="50000"/>
                  </a:schemeClr>
                </a:solidFill>
                <a:prstDash val="solid"/>
              </a:ln>
              <a:solidFill>
                <a:schemeClr val="accent6">
                  <a:lumMod val="75000"/>
                </a:schemeClr>
              </a:solidFill>
              <a:effectLst>
                <a:innerShdw blurRad="177800">
                  <a:schemeClr val="accent3">
                    <a:lumMod val="50000"/>
                  </a:schemeClr>
                </a:innerShdw>
              </a:effectLst>
            </a:endParaRPr>
          </a:p>
        </p:txBody>
      </p:sp>
      <p:sp>
        <p:nvSpPr>
          <p:cNvPr id="8" name="Rectangle 7"/>
          <p:cNvSpPr/>
          <p:nvPr/>
        </p:nvSpPr>
        <p:spPr>
          <a:xfrm rot="21300226">
            <a:off x="918290" y="5150168"/>
            <a:ext cx="6787436" cy="92333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3600" b="1" cap="none" spc="0" dirty="0" smtClean="0">
                <a:ln/>
                <a:solidFill>
                  <a:schemeClr val="accent6"/>
                </a:solidFill>
                <a:effectLst/>
                <a:latin typeface="Bradley Hand ITC" panose="03070402050302030203" pitchFamily="66" charset="0"/>
              </a:rPr>
              <a:t>You’ll never amount to anything</a:t>
            </a:r>
            <a:r>
              <a:rPr lang="en-US" sz="5400" b="1" cap="none" spc="0" dirty="0" smtClean="0">
                <a:ln/>
                <a:solidFill>
                  <a:schemeClr val="accent3"/>
                </a:solidFill>
                <a:effectLst/>
              </a:rPr>
              <a:t>!</a:t>
            </a:r>
            <a:endParaRPr lang="en-US" sz="5400" b="1" cap="none" spc="0" dirty="0">
              <a:ln/>
              <a:solidFill>
                <a:schemeClr val="accent3"/>
              </a:solidFill>
              <a:effectLst/>
            </a:endParaRPr>
          </a:p>
        </p:txBody>
      </p:sp>
      <p:sp>
        <p:nvSpPr>
          <p:cNvPr id="9" name="Slide Number Placeholder 6"/>
          <p:cNvSpPr txBox="1">
            <a:spLocks noChangeArrowheads="1"/>
          </p:cNvSpPr>
          <p:nvPr/>
        </p:nvSpPr>
        <p:spPr>
          <a:xfrm>
            <a:off x="1079112" y="6400800"/>
            <a:ext cx="2737108"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smtClean="0"/>
              <a:t>Pre-Service Curriculum Module 6.5.5</a:t>
            </a:r>
            <a:endParaRPr lang="en-US" dirty="0"/>
          </a:p>
        </p:txBody>
      </p:sp>
    </p:spTree>
    <p:extLst>
      <p:ext uri="{BB962C8B-B14F-4D97-AF65-F5344CB8AC3E}">
        <p14:creationId xmlns:p14="http://schemas.microsoft.com/office/powerpoint/2010/main" val="191287508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
                                            <p:txEl>
                                              <p:pRg st="0" end="0"/>
                                            </p:txEl>
                                          </p:spTgt>
                                        </p:tgtEl>
                                      </p:cBhvr>
                                    </p:animEffect>
                                    <p:set>
                                      <p:cBhvr>
                                        <p:cTn id="7" dur="1" fill="hold">
                                          <p:stCondLst>
                                            <p:cond delay="499"/>
                                          </p:stCondLst>
                                        </p:cTn>
                                        <p:tgtEl>
                                          <p:spTgt spid="3">
                                            <p:txEl>
                                              <p:pRg st="0" end="0"/>
                                            </p:txEl>
                                          </p:spTgt>
                                        </p:tgtEl>
                                        <p:attrNameLst>
                                          <p:attrName>style.visibility</p:attrName>
                                        </p:attrNameLst>
                                      </p:cBhvr>
                                      <p:to>
                                        <p:strVal val="hidden"/>
                                      </p:to>
                                    </p:set>
                                  </p:childTnLst>
                                </p:cTn>
                              </p:par>
                            </p:childTnLst>
                          </p:cTn>
                        </p:par>
                        <p:par>
                          <p:cTn id="8" fill="hold">
                            <p:stCondLst>
                              <p:cond delay="500"/>
                            </p:stCondLst>
                            <p:childTnLst>
                              <p:par>
                                <p:cTn id="9" presetID="2" presetClass="entr" presetSubtype="9"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750" fill="hold"/>
                                        <p:tgtEl>
                                          <p:spTgt spid="7"/>
                                        </p:tgtEl>
                                        <p:attrNameLst>
                                          <p:attrName>ppt_x</p:attrName>
                                        </p:attrNameLst>
                                      </p:cBhvr>
                                      <p:tavLst>
                                        <p:tav tm="0">
                                          <p:val>
                                            <p:strVal val="0-#ppt_w/2"/>
                                          </p:val>
                                        </p:tav>
                                        <p:tav tm="100000">
                                          <p:val>
                                            <p:strVal val="#ppt_x"/>
                                          </p:val>
                                        </p:tav>
                                      </p:tavLst>
                                    </p:anim>
                                    <p:anim calcmode="lin" valueType="num">
                                      <p:cBhvr additive="base">
                                        <p:cTn id="12" dur="750" fill="hold"/>
                                        <p:tgtEl>
                                          <p:spTgt spid="7"/>
                                        </p:tgtEl>
                                        <p:attrNameLst>
                                          <p:attrName>ppt_y</p:attrName>
                                        </p:attrNameLst>
                                      </p:cBhvr>
                                      <p:tavLst>
                                        <p:tav tm="0">
                                          <p:val>
                                            <p:strVal val="0-#ppt_h/2"/>
                                          </p:val>
                                        </p:tav>
                                        <p:tav tm="100000">
                                          <p:val>
                                            <p:strVal val="#ppt_y"/>
                                          </p:val>
                                        </p:tav>
                                      </p:tavLst>
                                    </p:anim>
                                  </p:childTnLst>
                                </p:cTn>
                              </p:par>
                            </p:childTnLst>
                          </p:cTn>
                        </p:par>
                        <p:par>
                          <p:cTn id="13" fill="hold">
                            <p:stCondLst>
                              <p:cond delay="1250"/>
                            </p:stCondLst>
                            <p:childTnLst>
                              <p:par>
                                <p:cTn id="14" presetID="2" presetClass="entr" presetSubtype="3"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750" fill="hold"/>
                                        <p:tgtEl>
                                          <p:spTgt spid="6"/>
                                        </p:tgtEl>
                                        <p:attrNameLst>
                                          <p:attrName>ppt_x</p:attrName>
                                        </p:attrNameLst>
                                      </p:cBhvr>
                                      <p:tavLst>
                                        <p:tav tm="0">
                                          <p:val>
                                            <p:strVal val="1+#ppt_w/2"/>
                                          </p:val>
                                        </p:tav>
                                        <p:tav tm="100000">
                                          <p:val>
                                            <p:strVal val="#ppt_x"/>
                                          </p:val>
                                        </p:tav>
                                      </p:tavLst>
                                    </p:anim>
                                    <p:anim calcmode="lin" valueType="num">
                                      <p:cBhvr additive="base">
                                        <p:cTn id="17" dur="750" fill="hold"/>
                                        <p:tgtEl>
                                          <p:spTgt spid="6"/>
                                        </p:tgtEl>
                                        <p:attrNameLst>
                                          <p:attrName>ppt_y</p:attrName>
                                        </p:attrNameLst>
                                      </p:cBhvr>
                                      <p:tavLst>
                                        <p:tav tm="0">
                                          <p:val>
                                            <p:strVal val="0-#ppt_h/2"/>
                                          </p:val>
                                        </p:tav>
                                        <p:tav tm="100000">
                                          <p:val>
                                            <p:strVal val="#ppt_y"/>
                                          </p:val>
                                        </p:tav>
                                      </p:tavLst>
                                    </p:anim>
                                  </p:childTnLst>
                                </p:cTn>
                              </p:par>
                            </p:childTnLst>
                          </p:cTn>
                        </p:par>
                        <p:par>
                          <p:cTn id="18" fill="hold">
                            <p:stCondLst>
                              <p:cond delay="2000"/>
                            </p:stCondLst>
                            <p:childTnLst>
                              <p:par>
                                <p:cTn id="19" presetID="2" presetClass="entr" presetSubtype="12" fill="hold" grpId="0" nodeType="after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750" fill="hold"/>
                                        <p:tgtEl>
                                          <p:spTgt spid="5"/>
                                        </p:tgtEl>
                                        <p:attrNameLst>
                                          <p:attrName>ppt_x</p:attrName>
                                        </p:attrNameLst>
                                      </p:cBhvr>
                                      <p:tavLst>
                                        <p:tav tm="0">
                                          <p:val>
                                            <p:strVal val="0-#ppt_w/2"/>
                                          </p:val>
                                        </p:tav>
                                        <p:tav tm="100000">
                                          <p:val>
                                            <p:strVal val="#ppt_x"/>
                                          </p:val>
                                        </p:tav>
                                      </p:tavLst>
                                    </p:anim>
                                    <p:anim calcmode="lin" valueType="num">
                                      <p:cBhvr additive="base">
                                        <p:cTn id="22" dur="750" fill="hold"/>
                                        <p:tgtEl>
                                          <p:spTgt spid="5"/>
                                        </p:tgtEl>
                                        <p:attrNameLst>
                                          <p:attrName>ppt_y</p:attrName>
                                        </p:attrNameLst>
                                      </p:cBhvr>
                                      <p:tavLst>
                                        <p:tav tm="0">
                                          <p:val>
                                            <p:strVal val="1+#ppt_h/2"/>
                                          </p:val>
                                        </p:tav>
                                        <p:tav tm="100000">
                                          <p:val>
                                            <p:strVal val="#ppt_y"/>
                                          </p:val>
                                        </p:tav>
                                      </p:tavLst>
                                    </p:anim>
                                  </p:childTnLst>
                                </p:cTn>
                              </p:par>
                            </p:childTnLst>
                          </p:cTn>
                        </p:par>
                        <p:par>
                          <p:cTn id="23" fill="hold">
                            <p:stCondLst>
                              <p:cond delay="2750"/>
                            </p:stCondLst>
                            <p:childTnLst>
                              <p:par>
                                <p:cTn id="24" presetID="2" presetClass="entr" presetSubtype="4" fill="hold" grpId="0" nodeType="after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additive="base">
                                        <p:cTn id="26" dur="750" fill="hold"/>
                                        <p:tgtEl>
                                          <p:spTgt spid="8"/>
                                        </p:tgtEl>
                                        <p:attrNameLst>
                                          <p:attrName>ppt_x</p:attrName>
                                        </p:attrNameLst>
                                      </p:cBhvr>
                                      <p:tavLst>
                                        <p:tav tm="0">
                                          <p:val>
                                            <p:strVal val="#ppt_x"/>
                                          </p:val>
                                        </p:tav>
                                        <p:tav tm="100000">
                                          <p:val>
                                            <p:strVal val="#ppt_x"/>
                                          </p:val>
                                        </p:tav>
                                      </p:tavLst>
                                    </p:anim>
                                    <p:anim calcmode="lin" valueType="num">
                                      <p:cBhvr additive="base">
                                        <p:cTn id="27" dur="75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P spid="6" grpId="0"/>
      <p:bldP spid="7" grpId="0"/>
      <p:bldP spid="8" grpId="0"/>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Lst>
</file>

<file path=ppt/theme/theme1.xml><?xml version="1.0" encoding="utf-8"?>
<a:theme xmlns:a="http://schemas.openxmlformats.org/drawingml/2006/main" name="ACP-white">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93FA6F372E3F374D8C72B176BF3D73AB" ma:contentTypeVersion="0" ma:contentTypeDescription="Create a new document." ma:contentTypeScope="" ma:versionID="6e91955bbb8bbfd3c326cc6a6fac490e">
  <xsd:schema xmlns:xsd="http://www.w3.org/2001/XMLSchema" xmlns:xs="http://www.w3.org/2001/XMLSchema" xmlns:p="http://schemas.microsoft.com/office/2006/metadata/properties" targetNamespace="http://schemas.microsoft.com/office/2006/metadata/properties" ma:root="true" ma:fieldsID="1b05d82d297216baf5b26c55225140df">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C8206E2-B5CF-4121-AD07-FE38633E345F}"/>
</file>

<file path=customXml/itemProps2.xml><?xml version="1.0" encoding="utf-8"?>
<ds:datastoreItem xmlns:ds="http://schemas.openxmlformats.org/officeDocument/2006/customXml" ds:itemID="{0AE81CD1-81CB-45E7-A716-C590B5173AFA}"/>
</file>

<file path=customXml/itemProps3.xml><?xml version="1.0" encoding="utf-8"?>
<ds:datastoreItem xmlns:ds="http://schemas.openxmlformats.org/officeDocument/2006/customXml" ds:itemID="{722CBBAB-8767-4F7F-AB55-C8D397025DF1}"/>
</file>

<file path=docProps/app.xml><?xml version="1.0" encoding="utf-8"?>
<Properties xmlns="http://schemas.openxmlformats.org/officeDocument/2006/extended-properties" xmlns:vt="http://schemas.openxmlformats.org/officeDocument/2006/docPropsVTypes">
  <Template>ACP-white</Template>
  <TotalTime>6659</TotalTime>
  <Words>4296</Words>
  <Application>Microsoft Office PowerPoint</Application>
  <PresentationFormat>On-screen Show (4:3)</PresentationFormat>
  <Paragraphs>942</Paragraphs>
  <Slides>149</Slides>
  <Notes>140</Notes>
  <HiddenSlides>0</HiddenSlides>
  <MMClips>0</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1</vt:i4>
      </vt:variant>
      <vt:variant>
        <vt:lpstr>Slide Titles</vt:lpstr>
      </vt:variant>
      <vt:variant>
        <vt:i4>149</vt:i4>
      </vt:variant>
    </vt:vector>
  </HeadingPairs>
  <TitlesOfParts>
    <vt:vector size="161" baseType="lpstr">
      <vt:lpstr>MS Mincho</vt:lpstr>
      <vt:lpstr>Arial</vt:lpstr>
      <vt:lpstr>Arial Black</vt:lpstr>
      <vt:lpstr>Bodoni MT Black</vt:lpstr>
      <vt:lpstr>Book Antiqua</vt:lpstr>
      <vt:lpstr>Bradley Hand ITC</vt:lpstr>
      <vt:lpstr>Calibri</vt:lpstr>
      <vt:lpstr>Franklin Gothic Book</vt:lpstr>
      <vt:lpstr>Times New Roman</vt:lpstr>
      <vt:lpstr>Verdana</vt:lpstr>
      <vt:lpstr>ACP-white</vt:lpstr>
      <vt:lpstr>Bitmap Image</vt:lpstr>
      <vt:lpstr>Module 6</vt:lpstr>
      <vt:lpstr>Agenda</vt:lpstr>
      <vt:lpstr>Unit 6.1</vt:lpstr>
      <vt:lpstr>Learning Objectives</vt:lpstr>
      <vt:lpstr>What is Maltreatment?</vt:lpstr>
      <vt:lpstr>Child Maltreatment  Allegation Index</vt:lpstr>
      <vt:lpstr>Maltreatment Index</vt:lpstr>
      <vt:lpstr>Activity Child Maltreatment Index</vt:lpstr>
      <vt:lpstr>Abandonment</vt:lpstr>
      <vt:lpstr>Threatened Harm</vt:lpstr>
      <vt:lpstr>Assessing Warning Signs to Determine if a Child is Unsafe</vt:lpstr>
      <vt:lpstr>Unit 6.2</vt:lpstr>
      <vt:lpstr>Learning Objectives</vt:lpstr>
      <vt:lpstr>2013: CADR Florida Neglect Causes of Child’s Death</vt:lpstr>
      <vt:lpstr>Pool Safety</vt:lpstr>
      <vt:lpstr>High Temperatures and Hot Cars</vt:lpstr>
      <vt:lpstr>Safe Sleeping</vt:lpstr>
      <vt:lpstr>Chapter 39.01(44), F.S. </vt:lpstr>
      <vt:lpstr>Not neglect</vt:lpstr>
      <vt:lpstr>The court can…</vt:lpstr>
      <vt:lpstr>Child Maltreatment Index</vt:lpstr>
      <vt:lpstr>Child Maltreatment Index</vt:lpstr>
      <vt:lpstr>Failure to Thrive</vt:lpstr>
      <vt:lpstr>Situational vs. Chronic Neglect</vt:lpstr>
      <vt:lpstr>The Gavin Family</vt:lpstr>
      <vt:lpstr>Situational vs. Chronic Neglect</vt:lpstr>
      <vt:lpstr>The Impact of Neglect on the Child</vt:lpstr>
      <vt:lpstr>Factors</vt:lpstr>
      <vt:lpstr>Behavioral &amp; Emotional Effects of Neglect</vt:lpstr>
      <vt:lpstr>Knowledge Assessment</vt:lpstr>
      <vt:lpstr>Unit 6.3</vt:lpstr>
      <vt:lpstr>Learning Objectives</vt:lpstr>
      <vt:lpstr>Maltreatment Index  and Physical Abuse</vt:lpstr>
      <vt:lpstr>Abuse: Chapter 39.01(2), F.S. </vt:lpstr>
      <vt:lpstr>Child Maltreatment Index  Categories</vt:lpstr>
      <vt:lpstr>Child Maltreatment Index  Categories (continued)</vt:lpstr>
      <vt:lpstr>Added Physical Abuse Discussion Items</vt:lpstr>
      <vt:lpstr>Asphyxiation</vt:lpstr>
      <vt:lpstr>Bone Fractures</vt:lpstr>
      <vt:lpstr>Burns</vt:lpstr>
      <vt:lpstr>Internal Injuries </vt:lpstr>
      <vt:lpstr>Physical Injury</vt:lpstr>
      <vt:lpstr>Bizarre Punishment</vt:lpstr>
      <vt:lpstr>Malnutrition/Dehydration</vt:lpstr>
      <vt:lpstr>Activity Ask the Experts</vt:lpstr>
      <vt:lpstr>Child Physical Abuse Critical Indicators</vt:lpstr>
      <vt:lpstr>Physical Abuse, Law Enforcement and the Child Protection Team </vt:lpstr>
      <vt:lpstr>CPT Referrals</vt:lpstr>
      <vt:lpstr>CPT Services</vt:lpstr>
      <vt:lpstr>Assessing Situations for Physical Abuse</vt:lpstr>
      <vt:lpstr>Activity</vt:lpstr>
      <vt:lpstr>The Role of the CPT with Physical Abuse Investigations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Short- and Long-Term Impacts of Physical Abuse</vt:lpstr>
      <vt:lpstr>Unit 6.4</vt:lpstr>
      <vt:lpstr>Learning Objectives</vt:lpstr>
      <vt:lpstr>What is Sexual Abuse?</vt:lpstr>
      <vt:lpstr>Five Phases of Sexual Abuse</vt:lpstr>
      <vt:lpstr>Activity Sexual Abuse – Does it Meet the Legal Definition ?</vt:lpstr>
      <vt:lpstr>Indicators of Child Sexual Abuse </vt:lpstr>
      <vt:lpstr>Sexual Maltreatment, Sexual Development &amp; Behavior  Ages 2-12 </vt:lpstr>
      <vt:lpstr>Activity What are the Indicators in These Situations? </vt:lpstr>
      <vt:lpstr>Why Children Recant </vt:lpstr>
      <vt:lpstr>The Family Response to Disclosed Sexual Abuse</vt:lpstr>
      <vt:lpstr>Activity Grappling with Potential Sexual Abuse Cases </vt:lpstr>
      <vt:lpstr>Unit 6.5</vt:lpstr>
      <vt:lpstr>Learning Objectives</vt:lpstr>
      <vt:lpstr>What is Mental Injury?</vt:lpstr>
      <vt:lpstr>Myths about Verbal Abuse</vt:lpstr>
      <vt:lpstr>Emotional Abuse</vt:lpstr>
      <vt:lpstr>Characteristics of Emotionally Abusive Parents</vt:lpstr>
      <vt:lpstr>Types of Mental Injury</vt:lpstr>
      <vt:lpstr>Activity Types of Mental Injury</vt:lpstr>
      <vt:lpstr>Legal Requirements to Prove Mental Injury </vt:lpstr>
      <vt:lpstr>Indicators of Mental Injury  </vt:lpstr>
      <vt:lpstr>Margaret</vt:lpstr>
      <vt:lpstr>PowerPoint Presentation</vt:lpstr>
      <vt:lpstr>Unit 6.6</vt:lpstr>
      <vt:lpstr>Learning Objectives</vt:lpstr>
      <vt:lpstr>Substances and their Effects</vt:lpstr>
      <vt:lpstr>Why People Use Alcohol and Drugs</vt:lpstr>
      <vt:lpstr>Risk Factors vs. Protective Factors</vt:lpstr>
      <vt:lpstr>PowerPoint Presentation</vt:lpstr>
      <vt:lpstr>Addiction</vt:lpstr>
      <vt:lpstr>Personal-Professional Dimensions of Substance Use</vt:lpstr>
      <vt:lpstr>Criteria for Substance Dependence</vt:lpstr>
      <vt:lpstr>Effects of Substance Abuse on the User</vt:lpstr>
      <vt:lpstr>Physical and Psychological Effects of Substance Use</vt:lpstr>
      <vt:lpstr>Prescription Drug Abuse</vt:lpstr>
      <vt:lpstr>Florida 10 Year Trend Upward in Prescription Drug Abuse</vt:lpstr>
      <vt:lpstr>Different substances affect parenting differently </vt:lpstr>
      <vt:lpstr>Effects of Prenatal Exposure</vt:lpstr>
      <vt:lpstr>Fetal Alcohol Spectrum Disorder</vt:lpstr>
      <vt:lpstr>PowerPoint Presentation</vt:lpstr>
      <vt:lpstr>Effects of Substance Use on the Family</vt:lpstr>
      <vt:lpstr>Substance Abuse Does Not Occur in a Bubble  </vt:lpstr>
      <vt:lpstr>Impact on the Child</vt:lpstr>
      <vt:lpstr>The Substance Abuser’s Child May:</vt:lpstr>
      <vt:lpstr>Family Disease</vt:lpstr>
      <vt:lpstr>Reassignment of Roles and Responsibilities </vt:lpstr>
      <vt:lpstr>Family Roles in Substance Abusing Families </vt:lpstr>
      <vt:lpstr>Activity </vt:lpstr>
      <vt:lpstr>PowerPoint Presentation</vt:lpstr>
      <vt:lpstr>PowerPoint Presentation</vt:lpstr>
      <vt:lpstr>PowerPoint Presentation</vt:lpstr>
      <vt:lpstr>PowerPoint Presentation</vt:lpstr>
      <vt:lpstr>Substance Abuse and Family Violence</vt:lpstr>
      <vt:lpstr>Unit 6.7</vt:lpstr>
      <vt:lpstr>Learning Objectives</vt:lpstr>
      <vt:lpstr>What is Domestic Violence?</vt:lpstr>
      <vt:lpstr>Who Is the Batterer?</vt:lpstr>
      <vt:lpstr>PowerPoint Presentation</vt:lpstr>
      <vt:lpstr>The Likelihood that a Batterer Will Kill</vt:lpstr>
      <vt:lpstr>If the Woman Is Able to Leave…&amp; Your Responsibility</vt:lpstr>
      <vt:lpstr>What If She Cannot or Will Not Leave?</vt:lpstr>
      <vt:lpstr>Why It Matters</vt:lpstr>
      <vt:lpstr>PowerPoint Presentation</vt:lpstr>
      <vt:lpstr>Activity  Dynamics of Domestic Violence in the Andersen Family</vt:lpstr>
      <vt:lpstr>Criminal Background Checks and Domestic Violence</vt:lpstr>
      <vt:lpstr>Domestic Violence Victim Advocates and Child Welfare Professionals</vt:lpstr>
    </vt:vector>
  </TitlesOfParts>
  <Company>Frontera Interactive</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of Presentation</dc:title>
  <dc:creator>Cindy</dc:creator>
  <cp:lastModifiedBy>Menendez, Pamela</cp:lastModifiedBy>
  <cp:revision>303</cp:revision>
  <cp:lastPrinted>2015-01-28T14:29:33Z</cp:lastPrinted>
  <dcterms:created xsi:type="dcterms:W3CDTF">2013-01-31T01:40:39Z</dcterms:created>
  <dcterms:modified xsi:type="dcterms:W3CDTF">2015-03-04T21:18:55Z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UseProject">
    <vt:lpwstr>1</vt:lpwstr>
  </property>
  <property fmtid="{D5CDD505-2E9C-101B-9397-08002B2CF9AE}" pid="3" name="ArticulatePath">
    <vt:lpwstr>ToT FSDMM Super SPE PPT</vt:lpwstr>
  </property>
  <property fmtid="{D5CDD505-2E9C-101B-9397-08002B2CF9AE}" pid="4" name="ArticulateGUID">
    <vt:lpwstr>516AB48F-13D2-4312-3F05-703F303F3F0E</vt:lpwstr>
  </property>
  <property fmtid="{D5CDD505-2E9C-101B-9397-08002B2CF9AE}" pid="5" name="ArticulateProjectFull">
    <vt:lpwstr>C:\Users\YYY\Desktop\Qingfu\ASD\DCF\Super SPE\ToT FSDMM Super SPE PPT - Revisions by Wang-Williams_04292013.ppta</vt:lpwstr>
  </property>
  <property fmtid="{D5CDD505-2E9C-101B-9397-08002B2CF9AE}" pid="6" name="ContentTypeId">
    <vt:lpwstr>0x01010093FA6F372E3F374D8C72B176BF3D73AB</vt:lpwstr>
  </property>
</Properties>
</file>