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60" r:id="rId5"/>
  </p:sldMasterIdLst>
  <p:notesMasterIdLst>
    <p:notesMasterId r:id="rId28"/>
  </p:notesMasterIdLst>
  <p:handoutMasterIdLst>
    <p:handoutMasterId r:id="rId29"/>
  </p:handoutMasterIdLst>
  <p:sldIdLst>
    <p:sldId id="413" r:id="rId6"/>
    <p:sldId id="432" r:id="rId7"/>
    <p:sldId id="415" r:id="rId8"/>
    <p:sldId id="416" r:id="rId9"/>
    <p:sldId id="463" r:id="rId10"/>
    <p:sldId id="449" r:id="rId11"/>
    <p:sldId id="450" r:id="rId12"/>
    <p:sldId id="451" r:id="rId13"/>
    <p:sldId id="452" r:id="rId14"/>
    <p:sldId id="453" r:id="rId15"/>
    <p:sldId id="467" r:id="rId16"/>
    <p:sldId id="455" r:id="rId17"/>
    <p:sldId id="456" r:id="rId18"/>
    <p:sldId id="457" r:id="rId19"/>
    <p:sldId id="458" r:id="rId20"/>
    <p:sldId id="464" r:id="rId21"/>
    <p:sldId id="459" r:id="rId22"/>
    <p:sldId id="425" r:id="rId23"/>
    <p:sldId id="460" r:id="rId24"/>
    <p:sldId id="461" r:id="rId25"/>
    <p:sldId id="466" r:id="rId26"/>
    <p:sldId id="462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944F"/>
    <a:srgbClr val="18579B"/>
    <a:srgbClr val="1B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84474" autoAdjust="0"/>
  </p:normalViewPr>
  <p:slideViewPr>
    <p:cSldViewPr snapToGrid="0" snapToObjects="1">
      <p:cViewPr varScale="1">
        <p:scale>
          <a:sx n="108" d="100"/>
          <a:sy n="108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6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baseline="0" dirty="0" smtClean="0">
              <a:solidFill>
                <a:srgbClr val="FFFFFF"/>
              </a:solidFill>
            </a:rPr>
            <a:t>CPI or CM Lead Responsibility</a:t>
          </a:r>
          <a:endParaRPr lang="en-US" sz="1200" b="1" baseline="0" dirty="0">
            <a:solidFill>
              <a:srgbClr val="FFFFFF"/>
            </a:solidFill>
          </a:endParaRP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Engage Child &amp; Family </a:t>
          </a:r>
          <a:endParaRPr lang="en-US" sz="1200" b="1" i="0" baseline="0" dirty="0">
            <a:solidFill>
              <a:srgbClr val="FFFFFF"/>
            </a:solidFill>
          </a:endParaRP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Partner with Child &amp; Family &amp; Assemble Family Team</a:t>
          </a:r>
          <a:endParaRPr lang="en-US" sz="1200" b="1" i="0" baseline="0" dirty="0">
            <a:solidFill>
              <a:srgbClr val="FFFFFF"/>
            </a:solidFill>
          </a:endParaRP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Gather Information </a:t>
          </a:r>
        </a:p>
        <a:p>
          <a:r>
            <a:rPr lang="en-US" sz="1200" b="1" i="0" baseline="0" dirty="0" smtClean="0">
              <a:solidFill>
                <a:srgbClr val="FFFFFF"/>
              </a:solidFill>
            </a:rPr>
            <a:t>(Current Situation, Strengths, Needs, Family Wishes, Underlying Factors)</a:t>
          </a:r>
          <a:endParaRPr lang="en-US" sz="1200" b="1" i="0" baseline="0" dirty="0">
            <a:solidFill>
              <a:srgbClr val="FFFFFF"/>
            </a:solidFill>
          </a:endParaRP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Assess &amp; Understand </a:t>
          </a:r>
        </a:p>
        <a:p>
          <a:r>
            <a:rPr lang="en-US" sz="1200" b="1" i="0" baseline="0" dirty="0" smtClean="0">
              <a:solidFill>
                <a:srgbClr val="FFFFFF"/>
              </a:solidFill>
            </a:rPr>
            <a:t>(Reconcile, Validate, Build Big Picture)</a:t>
          </a:r>
          <a:endParaRPr lang="en-US" sz="1200" b="1" i="0" baseline="0" dirty="0">
            <a:solidFill>
              <a:srgbClr val="FFFFFF"/>
            </a:solidFill>
          </a:endParaRP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200" b="1" baseline="0" dirty="0" smtClean="0">
            <a:solidFill>
              <a:srgbClr val="FFFFFF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baseline="0" dirty="0" smtClean="0">
              <a:solidFill>
                <a:srgbClr val="FFFFFF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baseline="0" dirty="0" smtClean="0">
              <a:solidFill>
                <a:srgbClr val="FFFFFF"/>
              </a:solidFill>
            </a:rPr>
            <a:t> Safe Case Closure</a:t>
          </a:r>
          <a:endParaRPr lang="en-US" sz="1200" b="1" baseline="0" dirty="0">
            <a:solidFill>
              <a:srgbClr val="FFFFFF"/>
            </a:solidFill>
          </a:endParaRP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Plan for Child Safety </a:t>
          </a:r>
        </a:p>
        <a:p>
          <a:r>
            <a:rPr lang="en-US" sz="1200" b="1" i="0" baseline="0" dirty="0" smtClean="0">
              <a:solidFill>
                <a:srgbClr val="FFFFFF"/>
              </a:solidFill>
            </a:rPr>
            <a:t> (In-Home or Out-of-Home; Conditions for Return &amp; Visitation)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Plan for Family Change (Interventions, Services &amp; Long-term View)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Implement &amp; Monitor </a:t>
          </a:r>
        </a:p>
        <a:p>
          <a:r>
            <a:rPr lang="en-US" sz="1200" b="1" i="0" baseline="0" dirty="0" smtClean="0">
              <a:solidFill>
                <a:srgbClr val="FFFFFF"/>
              </a:solidFill>
            </a:rPr>
            <a:t>(Evaluate Family Progress &amp; Result;, What is working or not working in case plan?)</a:t>
          </a:r>
          <a:endParaRPr lang="en-US" sz="1200" b="1" i="0" baseline="0" dirty="0">
            <a:solidFill>
              <a:srgbClr val="FFFFFF"/>
            </a:solidFill>
          </a:endParaRP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  <dgm:t>
        <a:bodyPr/>
        <a:lstStyle/>
        <a:p>
          <a:endParaRPr lang="en-US"/>
        </a:p>
      </dgm:t>
    </dgm:pt>
    <dgm:pt modelId="{93A2CD9A-293D-454C-BBE7-42643ACB125B}" type="pres">
      <dgm:prSet presAssocID="{66C18006-A6A4-4CDD-8198-06EE3B07CA40}" presName="Name9" presStyleLbl="parChTrans1D2" presStyleIdx="0" presStyleCnt="8"/>
      <dgm:spPr/>
      <dgm:t>
        <a:bodyPr/>
        <a:lstStyle/>
        <a:p>
          <a:endParaRPr lang="en-US"/>
        </a:p>
      </dgm:t>
    </dgm:pt>
    <dgm:pt modelId="{0BE5FAFB-43F1-4816-8B18-65C351D51211}" type="pres">
      <dgm:prSet presAssocID="{66C18006-A6A4-4CDD-8198-06EE3B07CA4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E037F144-ADCB-4489-BA37-874AB03B355E}" type="pres">
      <dgm:prSet presAssocID="{E9AFD43B-7D3B-4843-A3D5-ADBE28A4BF05}" presName="node" presStyleLbl="node1" presStyleIdx="0" presStyleCnt="8" custScaleX="160650" custScaleY="94350" custRadScaleRad="107949" custRadScaleInc="-2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F6311-16AD-41A5-83B3-7560519C2E3B}" type="pres">
      <dgm:prSet presAssocID="{18662BE7-A3E8-4619-AB51-C96B6D35F155}" presName="Name9" presStyleLbl="parChTrans1D2" presStyleIdx="1" presStyleCnt="8"/>
      <dgm:spPr/>
      <dgm:t>
        <a:bodyPr/>
        <a:lstStyle/>
        <a:p>
          <a:endParaRPr lang="en-US"/>
        </a:p>
      </dgm:t>
    </dgm:pt>
    <dgm:pt modelId="{E13F2C07-4D5C-49B3-A6DD-22B762733650}" type="pres">
      <dgm:prSet presAssocID="{18662BE7-A3E8-4619-AB51-C96B6D35F15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7E936A26-452C-4F6C-8629-D72332C7618B}" type="pres">
      <dgm:prSet presAssocID="{28EBDDA3-8C5E-4BE5-B8B5-BED5B280E141}" presName="node" presStyleLbl="node1" presStyleIdx="1" presStyleCnt="8" custScaleX="155284" custScaleY="80841" custRadScaleRad="123884" custRadScaleInc="49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3915E-4577-43C3-824E-FDB59D1C2606}" type="pres">
      <dgm:prSet presAssocID="{6D3A020B-5410-40E2-A34D-397F0E3BAF0C}" presName="Name9" presStyleLbl="parChTrans1D2" presStyleIdx="2" presStyleCnt="8"/>
      <dgm:spPr/>
      <dgm:t>
        <a:bodyPr/>
        <a:lstStyle/>
        <a:p>
          <a:endParaRPr lang="en-US"/>
        </a:p>
      </dgm:t>
    </dgm:pt>
    <dgm:pt modelId="{8C8B20B9-9F89-46C6-8F24-CBB38FE66DC5}" type="pres">
      <dgm:prSet presAssocID="{6D3A020B-5410-40E2-A34D-397F0E3BAF0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EE300361-E089-4A3D-AB4F-4C380DDA00A6}" type="pres">
      <dgm:prSet presAssocID="{D4F2624C-ED5E-4ACA-BC3C-20C23437C824}" presName="node" presStyleLbl="node1" presStyleIdx="2" presStyleCnt="8" custScaleX="163281" custScaleY="92501" custRadScaleRad="129573" custRadScaleInc="3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6BD2D-FC80-4E6D-B668-0BAEAF1E45D6}" type="pres">
      <dgm:prSet presAssocID="{1E83EBD1-6FB9-4926-8307-44AED688B347}" presName="Name9" presStyleLbl="parChTrans1D2" presStyleIdx="3" presStyleCnt="8"/>
      <dgm:spPr/>
      <dgm:t>
        <a:bodyPr/>
        <a:lstStyle/>
        <a:p>
          <a:endParaRPr lang="en-US"/>
        </a:p>
      </dgm:t>
    </dgm:pt>
    <dgm:pt modelId="{257E9488-C6BA-4CD1-B745-E1C12BEF17CA}" type="pres">
      <dgm:prSet presAssocID="{1E83EBD1-6FB9-4926-8307-44AED688B347}" presName="connTx" presStyleLbl="parChTrans1D2" presStyleIdx="3" presStyleCnt="8"/>
      <dgm:spPr/>
      <dgm:t>
        <a:bodyPr/>
        <a:lstStyle/>
        <a:p>
          <a:endParaRPr lang="en-US"/>
        </a:p>
      </dgm:t>
    </dgm:pt>
    <dgm:pt modelId="{08DC59B8-3875-47D1-9818-AD97A0C9C8ED}" type="pres">
      <dgm:prSet presAssocID="{AF419D7A-72C6-431E-B423-6B6FD573031D}" presName="node" presStyleLbl="node1" presStyleIdx="3" presStyleCnt="8" custScaleX="161993" custScaleY="98798" custRadScaleRad="125537" custRadScaleInc="-5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22158-6995-4391-9AA8-CB92B6F3646B}" type="pres">
      <dgm:prSet presAssocID="{F387E0D6-7C6F-413D-9A2E-74E95613EB52}" presName="Name9" presStyleLbl="parChTrans1D2" presStyleIdx="4" presStyleCnt="8"/>
      <dgm:spPr/>
      <dgm:t>
        <a:bodyPr/>
        <a:lstStyle/>
        <a:p>
          <a:endParaRPr lang="en-US"/>
        </a:p>
      </dgm:t>
    </dgm:pt>
    <dgm:pt modelId="{12371115-BFE3-4057-A447-3DAA2166CD2A}" type="pres">
      <dgm:prSet presAssocID="{F387E0D6-7C6F-413D-9A2E-74E95613EB52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A0BF4B3-1D49-43AC-8D49-F47EF3E66704}" type="pres">
      <dgm:prSet presAssocID="{1CB0830D-4316-48A8-9400-64EBE91EFA86}" presName="node" presStyleLbl="node1" presStyleIdx="4" presStyleCnt="8" custScaleX="158383" custRadScaleRad="101886" custRadScaleInc="-2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6C36-12D7-49FC-8FD9-8163E5D98D99}" type="pres">
      <dgm:prSet presAssocID="{3F234555-D655-4694-BF1A-D8F6B2C8812D}" presName="Name9" presStyleLbl="parChTrans1D2" presStyleIdx="5" presStyleCnt="8"/>
      <dgm:spPr/>
      <dgm:t>
        <a:bodyPr/>
        <a:lstStyle/>
        <a:p>
          <a:endParaRPr lang="en-US"/>
        </a:p>
      </dgm:t>
    </dgm:pt>
    <dgm:pt modelId="{AD33F7C3-FDBD-4190-B786-F3FE9083849B}" type="pres">
      <dgm:prSet presAssocID="{3F234555-D655-4694-BF1A-D8F6B2C8812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A3958F6-436D-491E-A55C-32D8D6FDE911}" type="pres">
      <dgm:prSet presAssocID="{B96642A3-290E-4570-B223-4923751DC1CB}" presName="node" presStyleLbl="node1" presStyleIdx="5" presStyleCnt="8" custScaleX="167937" custScaleY="91007" custRadScaleRad="128574" custRadScaleInc="63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E65A-D35B-491A-A340-F0E1C0945CE8}" type="pres">
      <dgm:prSet presAssocID="{2D60FA4E-0F87-45B6-85BD-E977BB962E6E}" presName="Name9" presStyleLbl="parChTrans1D2" presStyleIdx="6" presStyleCnt="8"/>
      <dgm:spPr/>
      <dgm:t>
        <a:bodyPr/>
        <a:lstStyle/>
        <a:p>
          <a:endParaRPr lang="en-US"/>
        </a:p>
      </dgm:t>
    </dgm:pt>
    <dgm:pt modelId="{F8BD6B92-CC93-44F6-AC50-9EEF229BB6EA}" type="pres">
      <dgm:prSet presAssocID="{2D60FA4E-0F87-45B6-85BD-E977BB962E6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40D5C98-4670-4C33-A91E-EA07C0D8C8B4}" type="pres">
      <dgm:prSet presAssocID="{9BBB90EF-146B-43BA-8514-415AFE6B582B}" presName="node" presStyleLbl="node1" presStyleIdx="6" presStyleCnt="8" custScaleX="194319" custScaleY="107906" custRadScaleRad="142072" custRadScaleInc="1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37D6-6968-4F15-A950-CA9D5D0D61DF}" type="pres">
      <dgm:prSet presAssocID="{1A94656A-7608-4E10-A43B-15A895288D4F}" presName="Name9" presStyleLbl="parChTrans1D2" presStyleIdx="7" presStyleCnt="8"/>
      <dgm:spPr/>
      <dgm:t>
        <a:bodyPr/>
        <a:lstStyle/>
        <a:p>
          <a:endParaRPr lang="en-US"/>
        </a:p>
      </dgm:t>
    </dgm:pt>
    <dgm:pt modelId="{65093F26-907B-4961-9205-FAF861A2F888}" type="pres">
      <dgm:prSet presAssocID="{1A94656A-7608-4E10-A43B-15A895288D4F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A1C9CC8-7634-458D-8D31-2E410BE055B8}" type="pres">
      <dgm:prSet presAssocID="{64BD3D9F-A4FF-4CE3-B5FA-04620A90B51A}" presName="node" presStyleLbl="node1" presStyleIdx="7" presStyleCnt="8" custScaleX="163378" custScaleY="82156" custRadScaleRad="129567" custRadScaleInc="-52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35E3A-6C41-4415-B369-058223E05658}" type="presOf" srcId="{1E83EBD1-6FB9-4926-8307-44AED688B347}" destId="{257E9488-C6BA-4CD1-B745-E1C12BEF17CA}" srcOrd="1" destOrd="0" presId="urn:microsoft.com/office/officeart/2005/8/layout/radial1"/>
    <dgm:cxn modelId="{A4561693-9EE3-4FD9-A5B5-C6B61AC0D75C}" type="presOf" srcId="{2D60FA4E-0F87-45B6-85BD-E977BB962E6E}" destId="{F8BD6B92-CC93-44F6-AC50-9EEF229BB6EA}" srcOrd="1" destOrd="0" presId="urn:microsoft.com/office/officeart/2005/8/layout/radial1"/>
    <dgm:cxn modelId="{C194A28E-E162-44AF-83E9-FFC059B408BF}" type="presOf" srcId="{9BBB90EF-146B-43BA-8514-415AFE6B582B}" destId="{240D5C98-4670-4C33-A91E-EA07C0D8C8B4}" srcOrd="0" destOrd="0" presId="urn:microsoft.com/office/officeart/2005/8/layout/radial1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E67D9FB8-5503-4901-9D56-A7B8BEC45AE9}" type="presOf" srcId="{1CB0830D-4316-48A8-9400-64EBE91EFA86}" destId="{9A0BF4B3-1D49-43AC-8D49-F47EF3E66704}" srcOrd="0" destOrd="0" presId="urn:microsoft.com/office/officeart/2005/8/layout/radial1"/>
    <dgm:cxn modelId="{1CEB7C56-91A1-489A-85A1-DB26702A22B4}" type="presOf" srcId="{AF419D7A-72C6-431E-B423-6B6FD573031D}" destId="{08DC59B8-3875-47D1-9818-AD97A0C9C8ED}" srcOrd="0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3E50C6E3-5F9C-4B04-815A-4B1AE1129B73}" type="presOf" srcId="{18662BE7-A3E8-4619-AB51-C96B6D35F155}" destId="{E83F6311-16AD-41A5-83B3-7560519C2E3B}" srcOrd="0" destOrd="0" presId="urn:microsoft.com/office/officeart/2005/8/layout/radial1"/>
    <dgm:cxn modelId="{4641FEAB-1EBA-4993-98BA-497820F04801}" type="presOf" srcId="{3098F7E5-A030-41BC-97F0-3282BE6425DF}" destId="{C41C279E-D766-46C4-8F8E-F34A1C769396}" srcOrd="0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3D444DD4-79E4-4C39-B5D9-52DDA9FD6828}" type="presOf" srcId="{1E83EBD1-6FB9-4926-8307-44AED688B347}" destId="{3D16BD2D-FC80-4E6D-B668-0BAEAF1E45D6}" srcOrd="0" destOrd="0" presId="urn:microsoft.com/office/officeart/2005/8/layout/radial1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917E5D5A-A5D9-4041-B3F8-A2B23E0C16E4}" type="presOf" srcId="{D4F2624C-ED5E-4ACA-BC3C-20C23437C824}" destId="{EE300361-E089-4A3D-AB4F-4C380DDA00A6}" srcOrd="0" destOrd="0" presId="urn:microsoft.com/office/officeart/2005/8/layout/radial1"/>
    <dgm:cxn modelId="{51F963C1-2B15-4063-87B7-FAF70D0E059D}" type="presOf" srcId="{66C18006-A6A4-4CDD-8198-06EE3B07CA40}" destId="{0BE5FAFB-43F1-4816-8B18-65C351D51211}" srcOrd="1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04951D13-F44B-4FDC-96EE-3C7BFCD82B46}" type="presOf" srcId="{28EBDDA3-8C5E-4BE5-B8B5-BED5B280E141}" destId="{7E936A26-452C-4F6C-8629-D72332C7618B}" srcOrd="0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E98BEB88-3A63-4465-AD61-28139EB66ABE}" type="presOf" srcId="{B96642A3-290E-4570-B223-4923751DC1CB}" destId="{7A3958F6-436D-491E-A55C-32D8D6FDE911}" srcOrd="0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892FF59C-626C-4850-AE23-EEBBDE061B21}" type="presOf" srcId="{64BD3D9F-A4FF-4CE3-B5FA-04620A90B51A}" destId="{CA1C9CC8-7634-458D-8D31-2E410BE055B8}" srcOrd="0" destOrd="0" presId="urn:microsoft.com/office/officeart/2005/8/layout/radial1"/>
    <dgm:cxn modelId="{79DC055E-1F40-4019-8CED-3686BCCBF13F}" type="presOf" srcId="{18662BE7-A3E8-4619-AB51-C96B6D35F155}" destId="{E13F2C07-4D5C-49B3-A6DD-22B762733650}" srcOrd="1" destOrd="0" presId="urn:microsoft.com/office/officeart/2005/8/layout/radial1"/>
    <dgm:cxn modelId="{E640DA86-5851-4D03-A417-4A117A8162BC}" type="presOf" srcId="{2D60FA4E-0F87-45B6-85BD-E977BB962E6E}" destId="{0DD4E65A-D35B-491A-A340-F0E1C0945CE8}" srcOrd="0" destOrd="0" presId="urn:microsoft.com/office/officeart/2005/8/layout/radial1"/>
    <dgm:cxn modelId="{A996564A-DEC6-469F-9BA0-E93ACB9C4375}" type="presOf" srcId="{1A94656A-7608-4E10-A43B-15A895288D4F}" destId="{166037D6-6968-4F15-A950-CA9D5D0D61DF}" srcOrd="0" destOrd="0" presId="urn:microsoft.com/office/officeart/2005/8/layout/radial1"/>
    <dgm:cxn modelId="{6E17FF13-ED44-43F4-A019-7489D2114D70}" type="presOf" srcId="{F387E0D6-7C6F-413D-9A2E-74E95613EB52}" destId="{34522158-6995-4391-9AA8-CB92B6F3646B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7AA47B6A-BBBB-469F-9E24-CF0A0EB1B7E4}" type="presOf" srcId="{6D3A020B-5410-40E2-A34D-397F0E3BAF0C}" destId="{1AA3915E-4577-43C3-824E-FDB59D1C2606}" srcOrd="0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06A6FC95-6AD5-4687-A7DA-3E31AEA707AA}" type="presOf" srcId="{E58F8173-0E82-4445-846C-A947BD78E23B}" destId="{B6817510-8848-4FA1-BB24-76D06EC2B9B0}" srcOrd="0" destOrd="0" presId="urn:microsoft.com/office/officeart/2005/8/layout/radial1"/>
    <dgm:cxn modelId="{B97F840E-B160-4494-A74C-6A7781917E84}" type="presOf" srcId="{3F234555-D655-4694-BF1A-D8F6B2C8812D}" destId="{AD33F7C3-FDBD-4190-B786-F3FE9083849B}" srcOrd="1" destOrd="0" presId="urn:microsoft.com/office/officeart/2005/8/layout/radial1"/>
    <dgm:cxn modelId="{3AA17B8E-59A4-4129-B2F4-2710FC2DEBAD}" type="presOf" srcId="{E9AFD43B-7D3B-4843-A3D5-ADBE28A4BF05}" destId="{E037F144-ADCB-4489-BA37-874AB03B355E}" srcOrd="0" destOrd="0" presId="urn:microsoft.com/office/officeart/2005/8/layout/radial1"/>
    <dgm:cxn modelId="{3C78C631-805C-4A61-BA5F-8E5EA19968D6}" type="presOf" srcId="{F387E0D6-7C6F-413D-9A2E-74E95613EB52}" destId="{12371115-BFE3-4057-A447-3DAA2166CD2A}" srcOrd="1" destOrd="0" presId="urn:microsoft.com/office/officeart/2005/8/layout/radial1"/>
    <dgm:cxn modelId="{76EC572F-C75B-48CF-9323-D031B19405BD}" type="presOf" srcId="{66C18006-A6A4-4CDD-8198-06EE3B07CA40}" destId="{93A2CD9A-293D-454C-BBE7-42643ACB125B}" srcOrd="0" destOrd="0" presId="urn:microsoft.com/office/officeart/2005/8/layout/radial1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53FF2F33-3ABA-4716-928A-2F516E7F21AA}" type="presOf" srcId="{6D3A020B-5410-40E2-A34D-397F0E3BAF0C}" destId="{8C8B20B9-9F89-46C6-8F24-CBB38FE66DC5}" srcOrd="1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C9AAAD7B-3126-4685-ACC9-A94769C04054}" type="presOf" srcId="{3F234555-D655-4694-BF1A-D8F6B2C8812D}" destId="{F5A86C36-12D7-49FC-8FD9-8163E5D98D99}" srcOrd="0" destOrd="0" presId="urn:microsoft.com/office/officeart/2005/8/layout/radial1"/>
    <dgm:cxn modelId="{8A6CAD3E-D41C-497C-A432-44DF044658C8}" type="presOf" srcId="{1A94656A-7608-4E10-A43B-15A895288D4F}" destId="{65093F26-907B-4961-9205-FAF861A2F888}" srcOrd="1" destOrd="0" presId="urn:microsoft.com/office/officeart/2005/8/layout/radial1"/>
    <dgm:cxn modelId="{30A396E3-ACBD-412A-86E9-9E095BEC7529}" type="presParOf" srcId="{C41C279E-D766-46C4-8F8E-F34A1C769396}" destId="{B6817510-8848-4FA1-BB24-76D06EC2B9B0}" srcOrd="0" destOrd="0" presId="urn:microsoft.com/office/officeart/2005/8/layout/radial1"/>
    <dgm:cxn modelId="{234E1F60-DB49-43AF-966C-A23EAA504A44}" type="presParOf" srcId="{C41C279E-D766-46C4-8F8E-F34A1C769396}" destId="{93A2CD9A-293D-454C-BBE7-42643ACB125B}" srcOrd="1" destOrd="0" presId="urn:microsoft.com/office/officeart/2005/8/layout/radial1"/>
    <dgm:cxn modelId="{13592EAD-4B3D-458E-AC3F-B304D1FF4356}" type="presParOf" srcId="{93A2CD9A-293D-454C-BBE7-42643ACB125B}" destId="{0BE5FAFB-43F1-4816-8B18-65C351D51211}" srcOrd="0" destOrd="0" presId="urn:microsoft.com/office/officeart/2005/8/layout/radial1"/>
    <dgm:cxn modelId="{9F2F606F-DAC3-43AC-A2DE-A8EAF74A709E}" type="presParOf" srcId="{C41C279E-D766-46C4-8F8E-F34A1C769396}" destId="{E037F144-ADCB-4489-BA37-874AB03B355E}" srcOrd="2" destOrd="0" presId="urn:microsoft.com/office/officeart/2005/8/layout/radial1"/>
    <dgm:cxn modelId="{B1F43023-1D75-4113-9811-35E89014FE5B}" type="presParOf" srcId="{C41C279E-D766-46C4-8F8E-F34A1C769396}" destId="{E83F6311-16AD-41A5-83B3-7560519C2E3B}" srcOrd="3" destOrd="0" presId="urn:microsoft.com/office/officeart/2005/8/layout/radial1"/>
    <dgm:cxn modelId="{17003E02-A77D-4479-BE0F-142D37319847}" type="presParOf" srcId="{E83F6311-16AD-41A5-83B3-7560519C2E3B}" destId="{E13F2C07-4D5C-49B3-A6DD-22B762733650}" srcOrd="0" destOrd="0" presId="urn:microsoft.com/office/officeart/2005/8/layout/radial1"/>
    <dgm:cxn modelId="{F7E7B185-2D3D-4F32-953E-4D4E5BE57551}" type="presParOf" srcId="{C41C279E-D766-46C4-8F8E-F34A1C769396}" destId="{7E936A26-452C-4F6C-8629-D72332C7618B}" srcOrd="4" destOrd="0" presId="urn:microsoft.com/office/officeart/2005/8/layout/radial1"/>
    <dgm:cxn modelId="{7DDCD6DF-ABD3-4984-9DF5-185837B1B582}" type="presParOf" srcId="{C41C279E-D766-46C4-8F8E-F34A1C769396}" destId="{1AA3915E-4577-43C3-824E-FDB59D1C2606}" srcOrd="5" destOrd="0" presId="urn:microsoft.com/office/officeart/2005/8/layout/radial1"/>
    <dgm:cxn modelId="{6CED9F3A-067B-4B3B-A4A8-901E46C49DAE}" type="presParOf" srcId="{1AA3915E-4577-43C3-824E-FDB59D1C2606}" destId="{8C8B20B9-9F89-46C6-8F24-CBB38FE66DC5}" srcOrd="0" destOrd="0" presId="urn:microsoft.com/office/officeart/2005/8/layout/radial1"/>
    <dgm:cxn modelId="{EBAB3786-FD90-4A5A-AFE0-8890AD0237B8}" type="presParOf" srcId="{C41C279E-D766-46C4-8F8E-F34A1C769396}" destId="{EE300361-E089-4A3D-AB4F-4C380DDA00A6}" srcOrd="6" destOrd="0" presId="urn:microsoft.com/office/officeart/2005/8/layout/radial1"/>
    <dgm:cxn modelId="{3A63C5D4-07E7-4EAF-97E4-3FE1B84B5762}" type="presParOf" srcId="{C41C279E-D766-46C4-8F8E-F34A1C769396}" destId="{3D16BD2D-FC80-4E6D-B668-0BAEAF1E45D6}" srcOrd="7" destOrd="0" presId="urn:microsoft.com/office/officeart/2005/8/layout/radial1"/>
    <dgm:cxn modelId="{F78963B4-AB15-4D37-A37E-0C91783C497C}" type="presParOf" srcId="{3D16BD2D-FC80-4E6D-B668-0BAEAF1E45D6}" destId="{257E9488-C6BA-4CD1-B745-E1C12BEF17CA}" srcOrd="0" destOrd="0" presId="urn:microsoft.com/office/officeart/2005/8/layout/radial1"/>
    <dgm:cxn modelId="{2C26CF00-0D9D-44F8-8AE4-B063B6002786}" type="presParOf" srcId="{C41C279E-D766-46C4-8F8E-F34A1C769396}" destId="{08DC59B8-3875-47D1-9818-AD97A0C9C8ED}" srcOrd="8" destOrd="0" presId="urn:microsoft.com/office/officeart/2005/8/layout/radial1"/>
    <dgm:cxn modelId="{D366F426-EE59-457F-A436-1B00007C4F5E}" type="presParOf" srcId="{C41C279E-D766-46C4-8F8E-F34A1C769396}" destId="{34522158-6995-4391-9AA8-CB92B6F3646B}" srcOrd="9" destOrd="0" presId="urn:microsoft.com/office/officeart/2005/8/layout/radial1"/>
    <dgm:cxn modelId="{C81BCBF5-A1CC-46A2-93A4-A3240CE842DD}" type="presParOf" srcId="{34522158-6995-4391-9AA8-CB92B6F3646B}" destId="{12371115-BFE3-4057-A447-3DAA2166CD2A}" srcOrd="0" destOrd="0" presId="urn:microsoft.com/office/officeart/2005/8/layout/radial1"/>
    <dgm:cxn modelId="{A4D24B90-C3FD-464D-9EA7-9DF8A08E22E5}" type="presParOf" srcId="{C41C279E-D766-46C4-8F8E-F34A1C769396}" destId="{9A0BF4B3-1D49-43AC-8D49-F47EF3E66704}" srcOrd="10" destOrd="0" presId="urn:microsoft.com/office/officeart/2005/8/layout/radial1"/>
    <dgm:cxn modelId="{03D471F9-7EE4-469E-90FB-95C15AC43AE3}" type="presParOf" srcId="{C41C279E-D766-46C4-8F8E-F34A1C769396}" destId="{F5A86C36-12D7-49FC-8FD9-8163E5D98D99}" srcOrd="11" destOrd="0" presId="urn:microsoft.com/office/officeart/2005/8/layout/radial1"/>
    <dgm:cxn modelId="{5D4B2D8F-82A4-4E36-B04A-3E883EAA6D77}" type="presParOf" srcId="{F5A86C36-12D7-49FC-8FD9-8163E5D98D99}" destId="{AD33F7C3-FDBD-4190-B786-F3FE9083849B}" srcOrd="0" destOrd="0" presId="urn:microsoft.com/office/officeart/2005/8/layout/radial1"/>
    <dgm:cxn modelId="{BABD5B9F-8489-4A71-99AC-8AFBF4AE7FA0}" type="presParOf" srcId="{C41C279E-D766-46C4-8F8E-F34A1C769396}" destId="{7A3958F6-436D-491E-A55C-32D8D6FDE911}" srcOrd="12" destOrd="0" presId="urn:microsoft.com/office/officeart/2005/8/layout/radial1"/>
    <dgm:cxn modelId="{187A3641-9CB5-4FAF-A571-BA99775D06C6}" type="presParOf" srcId="{C41C279E-D766-46C4-8F8E-F34A1C769396}" destId="{0DD4E65A-D35B-491A-A340-F0E1C0945CE8}" srcOrd="13" destOrd="0" presId="urn:microsoft.com/office/officeart/2005/8/layout/radial1"/>
    <dgm:cxn modelId="{4F390AF6-EB75-48D0-B459-38D9BD9B43F5}" type="presParOf" srcId="{0DD4E65A-D35B-491A-A340-F0E1C0945CE8}" destId="{F8BD6B92-CC93-44F6-AC50-9EEF229BB6EA}" srcOrd="0" destOrd="0" presId="urn:microsoft.com/office/officeart/2005/8/layout/radial1"/>
    <dgm:cxn modelId="{FC956BB2-47C0-444F-91A1-5D91D2B6EA92}" type="presParOf" srcId="{C41C279E-D766-46C4-8F8E-F34A1C769396}" destId="{240D5C98-4670-4C33-A91E-EA07C0D8C8B4}" srcOrd="14" destOrd="0" presId="urn:microsoft.com/office/officeart/2005/8/layout/radial1"/>
    <dgm:cxn modelId="{63C6E1E8-6722-4F7C-B3A6-6B6787DBF269}" type="presParOf" srcId="{C41C279E-D766-46C4-8F8E-F34A1C769396}" destId="{166037D6-6968-4F15-A950-CA9D5D0D61DF}" srcOrd="15" destOrd="0" presId="urn:microsoft.com/office/officeart/2005/8/layout/radial1"/>
    <dgm:cxn modelId="{50ABCCE5-2947-49D4-AF9D-B39C31651601}" type="presParOf" srcId="{166037D6-6968-4F15-A950-CA9D5D0D61DF}" destId="{65093F26-907B-4961-9205-FAF861A2F888}" srcOrd="0" destOrd="0" presId="urn:microsoft.com/office/officeart/2005/8/layout/radial1"/>
    <dgm:cxn modelId="{05F87444-707D-40E8-9D16-CC8346AAF7CA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baseline="0" dirty="0" smtClean="0">
              <a:solidFill>
                <a:srgbClr val="FFFFFF"/>
              </a:solidFill>
            </a:rPr>
            <a:t>CPI or CM Lead Responsibility</a:t>
          </a:r>
          <a:endParaRPr lang="en-US" sz="1200" b="1" baseline="0" dirty="0">
            <a:solidFill>
              <a:srgbClr val="FFFFFF"/>
            </a:solidFill>
          </a:endParaRP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Engage Child &amp; Family </a:t>
          </a:r>
          <a:endParaRPr lang="en-US" sz="1200" b="1" i="0" baseline="0" dirty="0">
            <a:solidFill>
              <a:srgbClr val="FFFFFF"/>
            </a:solidFill>
          </a:endParaRP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Partner with Child &amp; Family &amp; Assemble Family Team</a:t>
          </a:r>
          <a:endParaRPr lang="en-US" sz="1200" b="1" i="0" baseline="0" dirty="0">
            <a:solidFill>
              <a:srgbClr val="FFFFFF"/>
            </a:solidFill>
          </a:endParaRP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Assess &amp; Understand </a:t>
          </a: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200" b="1" baseline="0" dirty="0" smtClean="0">
            <a:solidFill>
              <a:srgbClr val="FFFFFF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baseline="0" dirty="0" smtClean="0">
              <a:solidFill>
                <a:srgbClr val="FFFFFF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baseline="0" dirty="0" smtClean="0">
              <a:solidFill>
                <a:srgbClr val="FFFFFF"/>
              </a:solidFill>
            </a:rPr>
            <a:t> Safe Case Closure</a:t>
          </a:r>
          <a:endParaRPr lang="en-US" sz="1200" b="1" baseline="0" dirty="0">
            <a:solidFill>
              <a:srgbClr val="FFFFFF"/>
            </a:solidFill>
          </a:endParaRP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endParaRPr lang="en-US" sz="1200" b="1" i="0" baseline="0" dirty="0" smtClean="0">
            <a:solidFill>
              <a:srgbClr val="FFFFFF"/>
            </a:solidFill>
          </a:endParaRPr>
        </a:p>
        <a:p>
          <a:r>
            <a:rPr lang="en-US" sz="1200" b="1" i="0" baseline="0" dirty="0" smtClean="0">
              <a:solidFill>
                <a:srgbClr val="FFFFFF"/>
              </a:solidFill>
            </a:rPr>
            <a:t>Plan for Child Safety </a:t>
          </a:r>
        </a:p>
        <a:p>
          <a:r>
            <a:rPr lang="en-US" sz="1200" b="1" i="0" baseline="0" dirty="0" smtClean="0">
              <a:solidFill>
                <a:srgbClr val="FFFFFF"/>
              </a:solidFill>
            </a:rPr>
            <a:t> 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Plan for Family Change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200" b="1" i="0" baseline="0" dirty="0" smtClean="0">
              <a:solidFill>
                <a:srgbClr val="FFFFFF"/>
              </a:solidFill>
            </a:rPr>
            <a:t>Implement &amp; Monitor 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  <dgm:t>
        <a:bodyPr/>
        <a:lstStyle/>
        <a:p>
          <a:endParaRPr lang="en-US"/>
        </a:p>
      </dgm:t>
    </dgm:pt>
    <dgm:pt modelId="{93A2CD9A-293D-454C-BBE7-42643ACB125B}" type="pres">
      <dgm:prSet presAssocID="{66C18006-A6A4-4CDD-8198-06EE3B07CA40}" presName="Name9" presStyleLbl="parChTrans1D2" presStyleIdx="0" presStyleCnt="8"/>
      <dgm:spPr/>
      <dgm:t>
        <a:bodyPr/>
        <a:lstStyle/>
        <a:p>
          <a:endParaRPr lang="en-US"/>
        </a:p>
      </dgm:t>
    </dgm:pt>
    <dgm:pt modelId="{0BE5FAFB-43F1-4816-8B18-65C351D51211}" type="pres">
      <dgm:prSet presAssocID="{66C18006-A6A4-4CDD-8198-06EE3B07CA4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E037F144-ADCB-4489-BA37-874AB03B355E}" type="pres">
      <dgm:prSet presAssocID="{E9AFD43B-7D3B-4843-A3D5-ADBE28A4BF05}" presName="node" presStyleLbl="node1" presStyleIdx="0" presStyleCnt="8" custScaleX="262070" custScaleY="151703" custRadScaleRad="107949" custRadScaleInc="-2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F6311-16AD-41A5-83B3-7560519C2E3B}" type="pres">
      <dgm:prSet presAssocID="{18662BE7-A3E8-4619-AB51-C96B6D35F155}" presName="Name9" presStyleLbl="parChTrans1D2" presStyleIdx="1" presStyleCnt="8"/>
      <dgm:spPr/>
      <dgm:t>
        <a:bodyPr/>
        <a:lstStyle/>
        <a:p>
          <a:endParaRPr lang="en-US"/>
        </a:p>
      </dgm:t>
    </dgm:pt>
    <dgm:pt modelId="{E13F2C07-4D5C-49B3-A6DD-22B762733650}" type="pres">
      <dgm:prSet presAssocID="{18662BE7-A3E8-4619-AB51-C96B6D35F15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7E936A26-452C-4F6C-8629-D72332C7618B}" type="pres">
      <dgm:prSet presAssocID="{28EBDDA3-8C5E-4BE5-B8B5-BED5B280E141}" presName="node" presStyleLbl="node1" presStyleIdx="1" presStyleCnt="8" custScaleX="241303" custScaleY="145648" custRadScaleRad="126855" custRadScaleInc="115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3915E-4577-43C3-824E-FDB59D1C2606}" type="pres">
      <dgm:prSet presAssocID="{6D3A020B-5410-40E2-A34D-397F0E3BAF0C}" presName="Name9" presStyleLbl="parChTrans1D2" presStyleIdx="2" presStyleCnt="8"/>
      <dgm:spPr/>
      <dgm:t>
        <a:bodyPr/>
        <a:lstStyle/>
        <a:p>
          <a:endParaRPr lang="en-US"/>
        </a:p>
      </dgm:t>
    </dgm:pt>
    <dgm:pt modelId="{8C8B20B9-9F89-46C6-8F24-CBB38FE66DC5}" type="pres">
      <dgm:prSet presAssocID="{6D3A020B-5410-40E2-A34D-397F0E3BAF0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EE300361-E089-4A3D-AB4F-4C380DDA00A6}" type="pres">
      <dgm:prSet presAssocID="{D4F2624C-ED5E-4ACA-BC3C-20C23437C824}" presName="node" presStyleLbl="node1" presStyleIdx="2" presStyleCnt="8" custScaleX="121893" custScaleY="56980" custRadScaleRad="126822" custRadScaleInc="76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6BD2D-FC80-4E6D-B668-0BAEAF1E45D6}" type="pres">
      <dgm:prSet presAssocID="{1E83EBD1-6FB9-4926-8307-44AED688B347}" presName="Name9" presStyleLbl="parChTrans1D2" presStyleIdx="3" presStyleCnt="8"/>
      <dgm:spPr/>
      <dgm:t>
        <a:bodyPr/>
        <a:lstStyle/>
        <a:p>
          <a:endParaRPr lang="en-US"/>
        </a:p>
      </dgm:t>
    </dgm:pt>
    <dgm:pt modelId="{257E9488-C6BA-4CD1-B745-E1C12BEF17CA}" type="pres">
      <dgm:prSet presAssocID="{1E83EBD1-6FB9-4926-8307-44AED688B347}" presName="connTx" presStyleLbl="parChTrans1D2" presStyleIdx="3" presStyleCnt="8"/>
      <dgm:spPr/>
      <dgm:t>
        <a:bodyPr/>
        <a:lstStyle/>
        <a:p>
          <a:endParaRPr lang="en-US"/>
        </a:p>
      </dgm:t>
    </dgm:pt>
    <dgm:pt modelId="{08DC59B8-3875-47D1-9818-AD97A0C9C8ED}" type="pres">
      <dgm:prSet presAssocID="{AF419D7A-72C6-431E-B423-6B6FD573031D}" presName="node" presStyleLbl="node1" presStyleIdx="3" presStyleCnt="8" custScaleX="133264" custScaleY="53484" custRadScaleRad="118812" custRadScaleInc="-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22158-6995-4391-9AA8-CB92B6F3646B}" type="pres">
      <dgm:prSet presAssocID="{F387E0D6-7C6F-413D-9A2E-74E95613EB52}" presName="Name9" presStyleLbl="parChTrans1D2" presStyleIdx="4" presStyleCnt="8"/>
      <dgm:spPr/>
      <dgm:t>
        <a:bodyPr/>
        <a:lstStyle/>
        <a:p>
          <a:endParaRPr lang="en-US"/>
        </a:p>
      </dgm:t>
    </dgm:pt>
    <dgm:pt modelId="{12371115-BFE3-4057-A447-3DAA2166CD2A}" type="pres">
      <dgm:prSet presAssocID="{F387E0D6-7C6F-413D-9A2E-74E95613EB52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A0BF4B3-1D49-43AC-8D49-F47EF3E66704}" type="pres">
      <dgm:prSet presAssocID="{1CB0830D-4316-48A8-9400-64EBE91EFA86}" presName="node" presStyleLbl="node1" presStyleIdx="4" presStyleCnt="8" custScaleX="138003" custScaleY="57723" custRadScaleRad="101886" custRadScaleInc="-2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6C36-12D7-49FC-8FD9-8163E5D98D99}" type="pres">
      <dgm:prSet presAssocID="{3F234555-D655-4694-BF1A-D8F6B2C8812D}" presName="Name9" presStyleLbl="parChTrans1D2" presStyleIdx="5" presStyleCnt="8"/>
      <dgm:spPr/>
      <dgm:t>
        <a:bodyPr/>
        <a:lstStyle/>
        <a:p>
          <a:endParaRPr lang="en-US"/>
        </a:p>
      </dgm:t>
    </dgm:pt>
    <dgm:pt modelId="{AD33F7C3-FDBD-4190-B786-F3FE9083849B}" type="pres">
      <dgm:prSet presAssocID="{3F234555-D655-4694-BF1A-D8F6B2C8812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A3958F6-436D-491E-A55C-32D8D6FDE911}" type="pres">
      <dgm:prSet presAssocID="{B96642A3-290E-4570-B223-4923751DC1CB}" presName="node" presStyleLbl="node1" presStyleIdx="5" presStyleCnt="8" custScaleX="124442" custScaleY="67710" custRadScaleRad="128958" custRadScaleInc="63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E65A-D35B-491A-A340-F0E1C0945CE8}" type="pres">
      <dgm:prSet presAssocID="{2D60FA4E-0F87-45B6-85BD-E977BB962E6E}" presName="Name9" presStyleLbl="parChTrans1D2" presStyleIdx="6" presStyleCnt="8"/>
      <dgm:spPr/>
      <dgm:t>
        <a:bodyPr/>
        <a:lstStyle/>
        <a:p>
          <a:endParaRPr lang="en-US"/>
        </a:p>
      </dgm:t>
    </dgm:pt>
    <dgm:pt modelId="{F8BD6B92-CC93-44F6-AC50-9EEF229BB6EA}" type="pres">
      <dgm:prSet presAssocID="{2D60FA4E-0F87-45B6-85BD-E977BB962E6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40D5C98-4670-4C33-A91E-EA07C0D8C8B4}" type="pres">
      <dgm:prSet presAssocID="{9BBB90EF-146B-43BA-8514-415AFE6B582B}" presName="node" presStyleLbl="node1" presStyleIdx="6" presStyleCnt="8" custScaleX="130366" custScaleY="72747" custRadScaleRad="142072" custRadScaleInc="1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37D6-6968-4F15-A950-CA9D5D0D61DF}" type="pres">
      <dgm:prSet presAssocID="{1A94656A-7608-4E10-A43B-15A895288D4F}" presName="Name9" presStyleLbl="parChTrans1D2" presStyleIdx="7" presStyleCnt="8"/>
      <dgm:spPr/>
      <dgm:t>
        <a:bodyPr/>
        <a:lstStyle/>
        <a:p>
          <a:endParaRPr lang="en-US"/>
        </a:p>
      </dgm:t>
    </dgm:pt>
    <dgm:pt modelId="{65093F26-907B-4961-9205-FAF861A2F888}" type="pres">
      <dgm:prSet presAssocID="{1A94656A-7608-4E10-A43B-15A895288D4F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A1C9CC8-7634-458D-8D31-2E410BE055B8}" type="pres">
      <dgm:prSet presAssocID="{64BD3D9F-A4FF-4CE3-B5FA-04620A90B51A}" presName="node" presStyleLbl="node1" presStyleIdx="7" presStyleCnt="8" custScaleX="165472" custScaleY="96975" custRadScaleRad="126487" custRadScaleInc="-7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AFE54-5069-4D80-87E0-2FF03B46807C}" type="presOf" srcId="{6D3A020B-5410-40E2-A34D-397F0E3BAF0C}" destId="{1AA3915E-4577-43C3-824E-FDB59D1C2606}" srcOrd="0" destOrd="0" presId="urn:microsoft.com/office/officeart/2005/8/layout/radial1"/>
    <dgm:cxn modelId="{527F2C01-6FE0-4913-8966-8CBA7B68F027}" type="presOf" srcId="{E58F8173-0E82-4445-846C-A947BD78E23B}" destId="{B6817510-8848-4FA1-BB24-76D06EC2B9B0}" srcOrd="0" destOrd="0" presId="urn:microsoft.com/office/officeart/2005/8/layout/radial1"/>
    <dgm:cxn modelId="{60911E5C-1A33-4E0C-BF80-32256A217D67}" type="presOf" srcId="{3098F7E5-A030-41BC-97F0-3282BE6425DF}" destId="{C41C279E-D766-46C4-8F8E-F34A1C769396}" srcOrd="0" destOrd="0" presId="urn:microsoft.com/office/officeart/2005/8/layout/radial1"/>
    <dgm:cxn modelId="{055AEFA9-0BD5-4801-80FE-F7890BC7AFD5}" type="presOf" srcId="{18662BE7-A3E8-4619-AB51-C96B6D35F155}" destId="{E13F2C07-4D5C-49B3-A6DD-22B762733650}" srcOrd="1" destOrd="0" presId="urn:microsoft.com/office/officeart/2005/8/layout/radial1"/>
    <dgm:cxn modelId="{5F8E62DA-C437-4A4A-9EF5-B543815299E8}" type="presOf" srcId="{F387E0D6-7C6F-413D-9A2E-74E95613EB52}" destId="{12371115-BFE3-4057-A447-3DAA2166CD2A}" srcOrd="1" destOrd="0" presId="urn:microsoft.com/office/officeart/2005/8/layout/radial1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6203FAB0-60F2-4D9D-9ACD-F25CA7367AC5}" type="presOf" srcId="{1CB0830D-4316-48A8-9400-64EBE91EFA86}" destId="{9A0BF4B3-1D49-43AC-8D49-F47EF3E66704}" srcOrd="0" destOrd="0" presId="urn:microsoft.com/office/officeart/2005/8/layout/radial1"/>
    <dgm:cxn modelId="{9D359C52-E5AE-42BE-B51E-7B8C2AE7134E}" type="presOf" srcId="{B96642A3-290E-4570-B223-4923751DC1CB}" destId="{7A3958F6-436D-491E-A55C-32D8D6FDE911}" srcOrd="0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8FE2A2C0-96A8-4D8E-9561-B7479A0F3F35}" type="presOf" srcId="{66C18006-A6A4-4CDD-8198-06EE3B07CA40}" destId="{93A2CD9A-293D-454C-BBE7-42643ACB125B}" srcOrd="0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CE1DA2BA-FC42-444A-A11E-0BEECE42AB3A}" type="presOf" srcId="{18662BE7-A3E8-4619-AB51-C96B6D35F155}" destId="{E83F6311-16AD-41A5-83B3-7560519C2E3B}" srcOrd="0" destOrd="0" presId="urn:microsoft.com/office/officeart/2005/8/layout/radial1"/>
    <dgm:cxn modelId="{5DF56229-6B25-4219-A8A4-25AA00A91812}" type="presOf" srcId="{6D3A020B-5410-40E2-A34D-397F0E3BAF0C}" destId="{8C8B20B9-9F89-46C6-8F24-CBB38FE66DC5}" srcOrd="1" destOrd="0" presId="urn:microsoft.com/office/officeart/2005/8/layout/radial1"/>
    <dgm:cxn modelId="{E77884B5-BC5B-46AE-9C32-69294F3F6990}" type="presOf" srcId="{3F234555-D655-4694-BF1A-D8F6B2C8812D}" destId="{AD33F7C3-FDBD-4190-B786-F3FE9083849B}" srcOrd="1" destOrd="0" presId="urn:microsoft.com/office/officeart/2005/8/layout/radial1"/>
    <dgm:cxn modelId="{1DFEBA0E-233A-4095-9231-AB5CCF05A4BD}" type="presOf" srcId="{3F234555-D655-4694-BF1A-D8F6B2C8812D}" destId="{F5A86C36-12D7-49FC-8FD9-8163E5D98D99}" srcOrd="0" destOrd="0" presId="urn:microsoft.com/office/officeart/2005/8/layout/radial1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E47AD660-C162-4BB3-91CF-1364A3A83E22}" type="presOf" srcId="{1A94656A-7608-4E10-A43B-15A895288D4F}" destId="{166037D6-6968-4F15-A950-CA9D5D0D61DF}" srcOrd="0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46694311-E632-4AAD-8789-AE009D3DA3C5}" type="presOf" srcId="{2D60FA4E-0F87-45B6-85BD-E977BB962E6E}" destId="{0DD4E65A-D35B-491A-A340-F0E1C0945CE8}" srcOrd="0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2D8C6191-0C3F-4EC6-B982-45F12361310B}" type="presOf" srcId="{1E83EBD1-6FB9-4926-8307-44AED688B347}" destId="{257E9488-C6BA-4CD1-B745-E1C12BEF17CA}" srcOrd="1" destOrd="0" presId="urn:microsoft.com/office/officeart/2005/8/layout/radial1"/>
    <dgm:cxn modelId="{5CDE2832-CB7D-47DA-8073-066B8FB3DF6F}" type="presOf" srcId="{AF419D7A-72C6-431E-B423-6B6FD573031D}" destId="{08DC59B8-3875-47D1-9818-AD97A0C9C8ED}" srcOrd="0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7D1226FE-5686-46E5-83F8-31463BDC52E5}" type="presOf" srcId="{E9AFD43B-7D3B-4843-A3D5-ADBE28A4BF05}" destId="{E037F144-ADCB-4489-BA37-874AB03B355E}" srcOrd="0" destOrd="0" presId="urn:microsoft.com/office/officeart/2005/8/layout/radial1"/>
    <dgm:cxn modelId="{AFD2A9EB-F07C-4B33-8FCE-FBCAE204C326}" type="presOf" srcId="{F387E0D6-7C6F-413D-9A2E-74E95613EB52}" destId="{34522158-6995-4391-9AA8-CB92B6F3646B}" srcOrd="0" destOrd="0" presId="urn:microsoft.com/office/officeart/2005/8/layout/radial1"/>
    <dgm:cxn modelId="{C6D2C2F3-6A18-4214-8691-390E0FFEEC43}" type="presOf" srcId="{1A94656A-7608-4E10-A43B-15A895288D4F}" destId="{65093F26-907B-4961-9205-FAF861A2F888}" srcOrd="1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D5C83BAA-F3DC-43BF-8DFE-50C115E0A277}" type="presOf" srcId="{28EBDDA3-8C5E-4BE5-B8B5-BED5B280E141}" destId="{7E936A26-452C-4F6C-8629-D72332C7618B}" srcOrd="0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630D5231-2BA3-45CF-822E-5DE6321BB08C}" type="presOf" srcId="{2D60FA4E-0F87-45B6-85BD-E977BB962E6E}" destId="{F8BD6B92-CC93-44F6-AC50-9EEF229BB6EA}" srcOrd="1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99242A40-4A14-47C0-9294-DCF5F4FCE8AE}" type="presOf" srcId="{D4F2624C-ED5E-4ACA-BC3C-20C23437C824}" destId="{EE300361-E089-4A3D-AB4F-4C380DDA00A6}" srcOrd="0" destOrd="0" presId="urn:microsoft.com/office/officeart/2005/8/layout/radial1"/>
    <dgm:cxn modelId="{5DEACD85-0E3A-4EA6-B9DE-FACCCF883EA7}" type="presOf" srcId="{64BD3D9F-A4FF-4CE3-B5FA-04620A90B51A}" destId="{CA1C9CC8-7634-458D-8D31-2E410BE055B8}" srcOrd="0" destOrd="0" presId="urn:microsoft.com/office/officeart/2005/8/layout/radial1"/>
    <dgm:cxn modelId="{073F28EC-9976-491E-8F1A-160B938D91D9}" type="presOf" srcId="{1E83EBD1-6FB9-4926-8307-44AED688B347}" destId="{3D16BD2D-FC80-4E6D-B668-0BAEAF1E45D6}" srcOrd="0" destOrd="0" presId="urn:microsoft.com/office/officeart/2005/8/layout/radial1"/>
    <dgm:cxn modelId="{682E7DED-39D0-4863-A851-3D8D20262792}" type="presOf" srcId="{9BBB90EF-146B-43BA-8514-415AFE6B582B}" destId="{240D5C98-4670-4C33-A91E-EA07C0D8C8B4}" srcOrd="0" destOrd="0" presId="urn:microsoft.com/office/officeart/2005/8/layout/radial1"/>
    <dgm:cxn modelId="{9330D305-6236-4AE8-AB39-22BAD9B0672D}" type="presOf" srcId="{66C18006-A6A4-4CDD-8198-06EE3B07CA40}" destId="{0BE5FAFB-43F1-4816-8B18-65C351D51211}" srcOrd="1" destOrd="0" presId="urn:microsoft.com/office/officeart/2005/8/layout/radial1"/>
    <dgm:cxn modelId="{9EC70988-F91D-410B-BFD9-1AA8E477BF53}" type="presParOf" srcId="{C41C279E-D766-46C4-8F8E-F34A1C769396}" destId="{B6817510-8848-4FA1-BB24-76D06EC2B9B0}" srcOrd="0" destOrd="0" presId="urn:microsoft.com/office/officeart/2005/8/layout/radial1"/>
    <dgm:cxn modelId="{B2F07A17-B407-4BEE-AF3B-36781CD4CC32}" type="presParOf" srcId="{C41C279E-D766-46C4-8F8E-F34A1C769396}" destId="{93A2CD9A-293D-454C-BBE7-42643ACB125B}" srcOrd="1" destOrd="0" presId="urn:microsoft.com/office/officeart/2005/8/layout/radial1"/>
    <dgm:cxn modelId="{B2766830-07CB-484B-8856-1793A63D82D0}" type="presParOf" srcId="{93A2CD9A-293D-454C-BBE7-42643ACB125B}" destId="{0BE5FAFB-43F1-4816-8B18-65C351D51211}" srcOrd="0" destOrd="0" presId="urn:microsoft.com/office/officeart/2005/8/layout/radial1"/>
    <dgm:cxn modelId="{C1CF51A0-8CE9-4449-BB74-D2F1FE5F0B91}" type="presParOf" srcId="{C41C279E-D766-46C4-8F8E-F34A1C769396}" destId="{E037F144-ADCB-4489-BA37-874AB03B355E}" srcOrd="2" destOrd="0" presId="urn:microsoft.com/office/officeart/2005/8/layout/radial1"/>
    <dgm:cxn modelId="{2AD2DE95-295D-4FBD-8CE4-01466A125BE0}" type="presParOf" srcId="{C41C279E-D766-46C4-8F8E-F34A1C769396}" destId="{E83F6311-16AD-41A5-83B3-7560519C2E3B}" srcOrd="3" destOrd="0" presId="urn:microsoft.com/office/officeart/2005/8/layout/radial1"/>
    <dgm:cxn modelId="{C8AB0CC6-90C0-4BA0-AA93-85BCA3D1F267}" type="presParOf" srcId="{E83F6311-16AD-41A5-83B3-7560519C2E3B}" destId="{E13F2C07-4D5C-49B3-A6DD-22B762733650}" srcOrd="0" destOrd="0" presId="urn:microsoft.com/office/officeart/2005/8/layout/radial1"/>
    <dgm:cxn modelId="{B458341F-5575-4C4C-9243-388D6F724ED0}" type="presParOf" srcId="{C41C279E-D766-46C4-8F8E-F34A1C769396}" destId="{7E936A26-452C-4F6C-8629-D72332C7618B}" srcOrd="4" destOrd="0" presId="urn:microsoft.com/office/officeart/2005/8/layout/radial1"/>
    <dgm:cxn modelId="{4022CE66-7222-4130-9DFF-F28AC113E94D}" type="presParOf" srcId="{C41C279E-D766-46C4-8F8E-F34A1C769396}" destId="{1AA3915E-4577-43C3-824E-FDB59D1C2606}" srcOrd="5" destOrd="0" presId="urn:microsoft.com/office/officeart/2005/8/layout/radial1"/>
    <dgm:cxn modelId="{5D0BD4A6-B10A-4633-A632-43EC8D7DD63D}" type="presParOf" srcId="{1AA3915E-4577-43C3-824E-FDB59D1C2606}" destId="{8C8B20B9-9F89-46C6-8F24-CBB38FE66DC5}" srcOrd="0" destOrd="0" presId="urn:microsoft.com/office/officeart/2005/8/layout/radial1"/>
    <dgm:cxn modelId="{A87BD951-D924-4D46-A81E-943599F631CE}" type="presParOf" srcId="{C41C279E-D766-46C4-8F8E-F34A1C769396}" destId="{EE300361-E089-4A3D-AB4F-4C380DDA00A6}" srcOrd="6" destOrd="0" presId="urn:microsoft.com/office/officeart/2005/8/layout/radial1"/>
    <dgm:cxn modelId="{25C861A0-B611-423A-8695-0F1AB1B4ACE4}" type="presParOf" srcId="{C41C279E-D766-46C4-8F8E-F34A1C769396}" destId="{3D16BD2D-FC80-4E6D-B668-0BAEAF1E45D6}" srcOrd="7" destOrd="0" presId="urn:microsoft.com/office/officeart/2005/8/layout/radial1"/>
    <dgm:cxn modelId="{5BF1444A-6D2A-4E58-B8C9-1463FF60DAAB}" type="presParOf" srcId="{3D16BD2D-FC80-4E6D-B668-0BAEAF1E45D6}" destId="{257E9488-C6BA-4CD1-B745-E1C12BEF17CA}" srcOrd="0" destOrd="0" presId="urn:microsoft.com/office/officeart/2005/8/layout/radial1"/>
    <dgm:cxn modelId="{D83772E8-940E-4218-AA24-179A1A9F57DE}" type="presParOf" srcId="{C41C279E-D766-46C4-8F8E-F34A1C769396}" destId="{08DC59B8-3875-47D1-9818-AD97A0C9C8ED}" srcOrd="8" destOrd="0" presId="urn:microsoft.com/office/officeart/2005/8/layout/radial1"/>
    <dgm:cxn modelId="{0B1C891F-7E8C-49AA-A264-39090CA14FFE}" type="presParOf" srcId="{C41C279E-D766-46C4-8F8E-F34A1C769396}" destId="{34522158-6995-4391-9AA8-CB92B6F3646B}" srcOrd="9" destOrd="0" presId="urn:microsoft.com/office/officeart/2005/8/layout/radial1"/>
    <dgm:cxn modelId="{EDE2843B-729F-48A5-93E7-5F35F14E0C61}" type="presParOf" srcId="{34522158-6995-4391-9AA8-CB92B6F3646B}" destId="{12371115-BFE3-4057-A447-3DAA2166CD2A}" srcOrd="0" destOrd="0" presId="urn:microsoft.com/office/officeart/2005/8/layout/radial1"/>
    <dgm:cxn modelId="{AF0729B3-84A6-4BE9-8AD6-C8AF9D89BA19}" type="presParOf" srcId="{C41C279E-D766-46C4-8F8E-F34A1C769396}" destId="{9A0BF4B3-1D49-43AC-8D49-F47EF3E66704}" srcOrd="10" destOrd="0" presId="urn:microsoft.com/office/officeart/2005/8/layout/radial1"/>
    <dgm:cxn modelId="{06FA145C-1CE7-4B87-804E-7CDBEC5F2A5E}" type="presParOf" srcId="{C41C279E-D766-46C4-8F8E-F34A1C769396}" destId="{F5A86C36-12D7-49FC-8FD9-8163E5D98D99}" srcOrd="11" destOrd="0" presId="urn:microsoft.com/office/officeart/2005/8/layout/radial1"/>
    <dgm:cxn modelId="{AEED931A-3474-405B-BB92-84BE9DE1B267}" type="presParOf" srcId="{F5A86C36-12D7-49FC-8FD9-8163E5D98D99}" destId="{AD33F7C3-FDBD-4190-B786-F3FE9083849B}" srcOrd="0" destOrd="0" presId="urn:microsoft.com/office/officeart/2005/8/layout/radial1"/>
    <dgm:cxn modelId="{27EC396C-D5A2-40A3-84A2-7A65BA0EF6BA}" type="presParOf" srcId="{C41C279E-D766-46C4-8F8E-F34A1C769396}" destId="{7A3958F6-436D-491E-A55C-32D8D6FDE911}" srcOrd="12" destOrd="0" presId="urn:microsoft.com/office/officeart/2005/8/layout/radial1"/>
    <dgm:cxn modelId="{6FBE8996-5C2E-464B-BD5F-F3CC82DFB510}" type="presParOf" srcId="{C41C279E-D766-46C4-8F8E-F34A1C769396}" destId="{0DD4E65A-D35B-491A-A340-F0E1C0945CE8}" srcOrd="13" destOrd="0" presId="urn:microsoft.com/office/officeart/2005/8/layout/radial1"/>
    <dgm:cxn modelId="{D90AC74F-E207-4692-913A-25E22656B7D6}" type="presParOf" srcId="{0DD4E65A-D35B-491A-A340-F0E1C0945CE8}" destId="{F8BD6B92-CC93-44F6-AC50-9EEF229BB6EA}" srcOrd="0" destOrd="0" presId="urn:microsoft.com/office/officeart/2005/8/layout/radial1"/>
    <dgm:cxn modelId="{E93F10CC-B45A-4B25-95AF-9143B2530BFA}" type="presParOf" srcId="{C41C279E-D766-46C4-8F8E-F34A1C769396}" destId="{240D5C98-4670-4C33-A91E-EA07C0D8C8B4}" srcOrd="14" destOrd="0" presId="urn:microsoft.com/office/officeart/2005/8/layout/radial1"/>
    <dgm:cxn modelId="{DD0469FE-2480-43E7-8B5F-FCBC449281F3}" type="presParOf" srcId="{C41C279E-D766-46C4-8F8E-F34A1C769396}" destId="{166037D6-6968-4F15-A950-CA9D5D0D61DF}" srcOrd="15" destOrd="0" presId="urn:microsoft.com/office/officeart/2005/8/layout/radial1"/>
    <dgm:cxn modelId="{B72CB182-1D4E-4FEE-B968-97B012785762}" type="presParOf" srcId="{166037D6-6968-4F15-A950-CA9D5D0D61DF}" destId="{65093F26-907B-4961-9205-FAF861A2F888}" srcOrd="0" destOrd="0" presId="urn:microsoft.com/office/officeart/2005/8/layout/radial1"/>
    <dgm:cxn modelId="{DD57F50C-B67B-4CCB-B8F8-E9DDD5EA9B7E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baseline="0" dirty="0" smtClean="0">
              <a:solidFill>
                <a:schemeClr val="bg1"/>
              </a:solidFill>
            </a:rPr>
            <a:t>CPI or CM Lead Responsibility</a:t>
          </a:r>
          <a:endParaRPr lang="en-US" sz="1400" b="1" baseline="0" dirty="0">
            <a:solidFill>
              <a:schemeClr val="bg1"/>
            </a:solidFill>
          </a:endParaRP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Engage Child &amp; Family 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Partner with Child &amp; Family &amp; Assemble Family Team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Assess &amp; Understand </a:t>
          </a:r>
        </a:p>
        <a:p>
          <a:r>
            <a:rPr lang="en-US" sz="1400" b="1" i="0" baseline="0" dirty="0" smtClean="0">
              <a:solidFill>
                <a:schemeClr val="bg1"/>
              </a:solidFill>
            </a:rPr>
            <a:t>(Reconcile, Validate, Build Big Picture)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400" b="1" baseline="0" dirty="0" smtClean="0">
            <a:solidFill>
              <a:schemeClr val="bg1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 smtClean="0">
              <a:solidFill>
                <a:schemeClr val="bg1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 smtClean="0">
              <a:solidFill>
                <a:schemeClr val="bg1"/>
              </a:solidFill>
            </a:rPr>
            <a:t> Safe Case Closure</a:t>
          </a:r>
          <a:endParaRPr lang="en-US" sz="1400" b="1" baseline="0" dirty="0">
            <a:solidFill>
              <a:schemeClr val="bg1"/>
            </a:solidFill>
          </a:endParaRP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Plan for Child Safety 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Plan for Family Change 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Implement &amp; Monitor 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  <dgm:t>
        <a:bodyPr/>
        <a:lstStyle/>
        <a:p>
          <a:endParaRPr lang="en-US"/>
        </a:p>
      </dgm:t>
    </dgm:pt>
    <dgm:pt modelId="{93A2CD9A-293D-454C-BBE7-42643ACB125B}" type="pres">
      <dgm:prSet presAssocID="{66C18006-A6A4-4CDD-8198-06EE3B07CA40}" presName="Name9" presStyleLbl="parChTrans1D2" presStyleIdx="0" presStyleCnt="8"/>
      <dgm:spPr/>
      <dgm:t>
        <a:bodyPr/>
        <a:lstStyle/>
        <a:p>
          <a:endParaRPr lang="en-US"/>
        </a:p>
      </dgm:t>
    </dgm:pt>
    <dgm:pt modelId="{0BE5FAFB-43F1-4816-8B18-65C351D51211}" type="pres">
      <dgm:prSet presAssocID="{66C18006-A6A4-4CDD-8198-06EE3B07CA4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E037F144-ADCB-4489-BA37-874AB03B355E}" type="pres">
      <dgm:prSet presAssocID="{E9AFD43B-7D3B-4843-A3D5-ADBE28A4BF05}" presName="node" presStyleLbl="node1" presStyleIdx="0" presStyleCnt="8" custScaleX="129956" custScaleY="63610" custRadScaleRad="105688" custRadScaleInc="-32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F6311-16AD-41A5-83B3-7560519C2E3B}" type="pres">
      <dgm:prSet presAssocID="{18662BE7-A3E8-4619-AB51-C96B6D35F155}" presName="Name9" presStyleLbl="parChTrans1D2" presStyleIdx="1" presStyleCnt="8"/>
      <dgm:spPr/>
      <dgm:t>
        <a:bodyPr/>
        <a:lstStyle/>
        <a:p>
          <a:endParaRPr lang="en-US"/>
        </a:p>
      </dgm:t>
    </dgm:pt>
    <dgm:pt modelId="{E13F2C07-4D5C-49B3-A6DD-22B762733650}" type="pres">
      <dgm:prSet presAssocID="{18662BE7-A3E8-4619-AB51-C96B6D35F15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7E936A26-452C-4F6C-8629-D72332C7618B}" type="pres">
      <dgm:prSet presAssocID="{28EBDDA3-8C5E-4BE5-B8B5-BED5B280E141}" presName="node" presStyleLbl="node1" presStyleIdx="1" presStyleCnt="8" custScaleX="142366" custScaleY="83415" custRadScaleRad="118460" custRadScaleInc="4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3915E-4577-43C3-824E-FDB59D1C2606}" type="pres">
      <dgm:prSet presAssocID="{6D3A020B-5410-40E2-A34D-397F0E3BAF0C}" presName="Name9" presStyleLbl="parChTrans1D2" presStyleIdx="2" presStyleCnt="8"/>
      <dgm:spPr/>
      <dgm:t>
        <a:bodyPr/>
        <a:lstStyle/>
        <a:p>
          <a:endParaRPr lang="en-US"/>
        </a:p>
      </dgm:t>
    </dgm:pt>
    <dgm:pt modelId="{8C8B20B9-9F89-46C6-8F24-CBB38FE66DC5}" type="pres">
      <dgm:prSet presAssocID="{6D3A020B-5410-40E2-A34D-397F0E3BAF0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EE300361-E089-4A3D-AB4F-4C380DDA00A6}" type="pres">
      <dgm:prSet presAssocID="{D4F2624C-ED5E-4ACA-BC3C-20C23437C824}" presName="node" presStyleLbl="node1" presStyleIdx="2" presStyleCnt="8" custScaleX="249591" custScaleY="160548" custRadScaleRad="127325" custRadScaleInc="-23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6BD2D-FC80-4E6D-B668-0BAEAF1E45D6}" type="pres">
      <dgm:prSet presAssocID="{1E83EBD1-6FB9-4926-8307-44AED688B347}" presName="Name9" presStyleLbl="parChTrans1D2" presStyleIdx="3" presStyleCnt="8"/>
      <dgm:spPr/>
      <dgm:t>
        <a:bodyPr/>
        <a:lstStyle/>
        <a:p>
          <a:endParaRPr lang="en-US"/>
        </a:p>
      </dgm:t>
    </dgm:pt>
    <dgm:pt modelId="{257E9488-C6BA-4CD1-B745-E1C12BEF17CA}" type="pres">
      <dgm:prSet presAssocID="{1E83EBD1-6FB9-4926-8307-44AED688B347}" presName="connTx" presStyleLbl="parChTrans1D2" presStyleIdx="3" presStyleCnt="8"/>
      <dgm:spPr/>
      <dgm:t>
        <a:bodyPr/>
        <a:lstStyle/>
        <a:p>
          <a:endParaRPr lang="en-US"/>
        </a:p>
      </dgm:t>
    </dgm:pt>
    <dgm:pt modelId="{08DC59B8-3875-47D1-9818-AD97A0C9C8ED}" type="pres">
      <dgm:prSet presAssocID="{AF419D7A-72C6-431E-B423-6B6FD573031D}" presName="node" presStyleLbl="node1" presStyleIdx="3" presStyleCnt="8" custScaleX="253793" custScaleY="151724" custRadScaleRad="113834" custRadScaleInc="-6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22158-6995-4391-9AA8-CB92B6F3646B}" type="pres">
      <dgm:prSet presAssocID="{F387E0D6-7C6F-413D-9A2E-74E95613EB52}" presName="Name9" presStyleLbl="parChTrans1D2" presStyleIdx="4" presStyleCnt="8"/>
      <dgm:spPr/>
      <dgm:t>
        <a:bodyPr/>
        <a:lstStyle/>
        <a:p>
          <a:endParaRPr lang="en-US"/>
        </a:p>
      </dgm:t>
    </dgm:pt>
    <dgm:pt modelId="{12371115-BFE3-4057-A447-3DAA2166CD2A}" type="pres">
      <dgm:prSet presAssocID="{F387E0D6-7C6F-413D-9A2E-74E95613EB52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A0BF4B3-1D49-43AC-8D49-F47EF3E66704}" type="pres">
      <dgm:prSet presAssocID="{1CB0830D-4316-48A8-9400-64EBE91EFA86}" presName="node" presStyleLbl="node1" presStyleIdx="4" presStyleCnt="8" custScaleX="135853" custScaleY="57148" custRadScaleRad="107999" custRadScaleInc="98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6C36-12D7-49FC-8FD9-8163E5D98D99}" type="pres">
      <dgm:prSet presAssocID="{3F234555-D655-4694-BF1A-D8F6B2C8812D}" presName="Name9" presStyleLbl="parChTrans1D2" presStyleIdx="5" presStyleCnt="8"/>
      <dgm:spPr/>
      <dgm:t>
        <a:bodyPr/>
        <a:lstStyle/>
        <a:p>
          <a:endParaRPr lang="en-US"/>
        </a:p>
      </dgm:t>
    </dgm:pt>
    <dgm:pt modelId="{AD33F7C3-FDBD-4190-B786-F3FE9083849B}" type="pres">
      <dgm:prSet presAssocID="{3F234555-D655-4694-BF1A-D8F6B2C8812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A3958F6-436D-491E-A55C-32D8D6FDE911}" type="pres">
      <dgm:prSet presAssocID="{B96642A3-290E-4570-B223-4923751DC1CB}" presName="node" presStyleLbl="node1" presStyleIdx="5" presStyleCnt="8" custScaleX="138318" custScaleY="69230" custRadScaleRad="128574" custRadScaleInc="63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E65A-D35B-491A-A340-F0E1C0945CE8}" type="pres">
      <dgm:prSet presAssocID="{2D60FA4E-0F87-45B6-85BD-E977BB962E6E}" presName="Name9" presStyleLbl="parChTrans1D2" presStyleIdx="6" presStyleCnt="8"/>
      <dgm:spPr/>
      <dgm:t>
        <a:bodyPr/>
        <a:lstStyle/>
        <a:p>
          <a:endParaRPr lang="en-US"/>
        </a:p>
      </dgm:t>
    </dgm:pt>
    <dgm:pt modelId="{F8BD6B92-CC93-44F6-AC50-9EEF229BB6EA}" type="pres">
      <dgm:prSet presAssocID="{2D60FA4E-0F87-45B6-85BD-E977BB962E6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40D5C98-4670-4C33-A91E-EA07C0D8C8B4}" type="pres">
      <dgm:prSet presAssocID="{9BBB90EF-146B-43BA-8514-415AFE6B582B}" presName="node" presStyleLbl="node1" presStyleIdx="6" presStyleCnt="8" custScaleX="126063" custScaleY="66671" custRadScaleRad="142072" custRadScaleInc="1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37D6-6968-4F15-A950-CA9D5D0D61DF}" type="pres">
      <dgm:prSet presAssocID="{1A94656A-7608-4E10-A43B-15A895288D4F}" presName="Name9" presStyleLbl="parChTrans1D2" presStyleIdx="7" presStyleCnt="8"/>
      <dgm:spPr/>
      <dgm:t>
        <a:bodyPr/>
        <a:lstStyle/>
        <a:p>
          <a:endParaRPr lang="en-US"/>
        </a:p>
      </dgm:t>
    </dgm:pt>
    <dgm:pt modelId="{65093F26-907B-4961-9205-FAF861A2F888}" type="pres">
      <dgm:prSet presAssocID="{1A94656A-7608-4E10-A43B-15A895288D4F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A1C9CC8-7634-458D-8D31-2E410BE055B8}" type="pres">
      <dgm:prSet presAssocID="{64BD3D9F-A4FF-4CE3-B5FA-04620A90B51A}" presName="node" presStyleLbl="node1" presStyleIdx="7" presStyleCnt="8" custScaleX="183049" custScaleY="97153" custRadScaleRad="130780" custRadScaleInc="-54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782BC45E-D659-4FBD-89AE-F9684198C1C6}" type="presOf" srcId="{D4F2624C-ED5E-4ACA-BC3C-20C23437C824}" destId="{EE300361-E089-4A3D-AB4F-4C380DDA00A6}" srcOrd="0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4CE76C7F-763A-4406-9682-5B5F719F247E}" type="presOf" srcId="{1CB0830D-4316-48A8-9400-64EBE91EFA86}" destId="{9A0BF4B3-1D49-43AC-8D49-F47EF3E66704}" srcOrd="0" destOrd="0" presId="urn:microsoft.com/office/officeart/2005/8/layout/radial1"/>
    <dgm:cxn modelId="{10A642D1-1439-49C5-BD68-AB539DEF25BB}" type="presOf" srcId="{6D3A020B-5410-40E2-A34D-397F0E3BAF0C}" destId="{8C8B20B9-9F89-46C6-8F24-CBB38FE66DC5}" srcOrd="1" destOrd="0" presId="urn:microsoft.com/office/officeart/2005/8/layout/radial1"/>
    <dgm:cxn modelId="{E2AE8D1F-3CDD-4A51-ACCB-3A7E6DF70A96}" type="presOf" srcId="{3F234555-D655-4694-BF1A-D8F6B2C8812D}" destId="{AD33F7C3-FDBD-4190-B786-F3FE9083849B}" srcOrd="1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C26A8EE7-6305-4757-8000-D236CD34A49E}" type="presOf" srcId="{28EBDDA3-8C5E-4BE5-B8B5-BED5B280E141}" destId="{7E936A26-452C-4F6C-8629-D72332C7618B}" srcOrd="0" destOrd="0" presId="urn:microsoft.com/office/officeart/2005/8/layout/radial1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016657DD-D635-4FAC-8C28-C5EBADC141E5}" type="presOf" srcId="{18662BE7-A3E8-4619-AB51-C96B6D35F155}" destId="{E83F6311-16AD-41A5-83B3-7560519C2E3B}" srcOrd="0" destOrd="0" presId="urn:microsoft.com/office/officeart/2005/8/layout/radial1"/>
    <dgm:cxn modelId="{7E60B838-4739-4F5D-B67D-7193E2CAB8F7}" type="presOf" srcId="{E58F8173-0E82-4445-846C-A947BD78E23B}" destId="{B6817510-8848-4FA1-BB24-76D06EC2B9B0}" srcOrd="0" destOrd="0" presId="urn:microsoft.com/office/officeart/2005/8/layout/radial1"/>
    <dgm:cxn modelId="{D922A2C9-4832-4BA7-83F5-81964D752154}" type="presOf" srcId="{66C18006-A6A4-4CDD-8198-06EE3B07CA40}" destId="{93A2CD9A-293D-454C-BBE7-42643ACB125B}" srcOrd="0" destOrd="0" presId="urn:microsoft.com/office/officeart/2005/8/layout/radial1"/>
    <dgm:cxn modelId="{D68A98A2-105C-445A-A09A-1677EFCA7D70}" type="presOf" srcId="{2D60FA4E-0F87-45B6-85BD-E977BB962E6E}" destId="{0DD4E65A-D35B-491A-A340-F0E1C0945CE8}" srcOrd="0" destOrd="0" presId="urn:microsoft.com/office/officeart/2005/8/layout/radial1"/>
    <dgm:cxn modelId="{ED6159BC-E55A-4786-9AFE-294E20BC2152}" type="presOf" srcId="{18662BE7-A3E8-4619-AB51-C96B6D35F155}" destId="{E13F2C07-4D5C-49B3-A6DD-22B762733650}" srcOrd="1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A55B542B-00CB-47CF-8F77-A75C342F419F}" type="presOf" srcId="{B96642A3-290E-4570-B223-4923751DC1CB}" destId="{7A3958F6-436D-491E-A55C-32D8D6FDE911}" srcOrd="0" destOrd="0" presId="urn:microsoft.com/office/officeart/2005/8/layout/radial1"/>
    <dgm:cxn modelId="{75443CBA-78E5-44C5-8235-FD7F66BBCE01}" type="presOf" srcId="{9BBB90EF-146B-43BA-8514-415AFE6B582B}" destId="{240D5C98-4670-4C33-A91E-EA07C0D8C8B4}" srcOrd="0" destOrd="0" presId="urn:microsoft.com/office/officeart/2005/8/layout/radial1"/>
    <dgm:cxn modelId="{87BCDF70-93E6-46FD-BEF5-B47F43CBC0BD}" type="presOf" srcId="{1E83EBD1-6FB9-4926-8307-44AED688B347}" destId="{3D16BD2D-FC80-4E6D-B668-0BAEAF1E45D6}" srcOrd="0" destOrd="0" presId="urn:microsoft.com/office/officeart/2005/8/layout/radial1"/>
    <dgm:cxn modelId="{EBFBCE03-D106-4D90-A4A4-38C3DF700397}" type="presOf" srcId="{AF419D7A-72C6-431E-B423-6B6FD573031D}" destId="{08DC59B8-3875-47D1-9818-AD97A0C9C8ED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ABCE805F-C345-4ADF-A428-4BE2B07E7F49}" type="presOf" srcId="{1A94656A-7608-4E10-A43B-15A895288D4F}" destId="{65093F26-907B-4961-9205-FAF861A2F888}" srcOrd="1" destOrd="0" presId="urn:microsoft.com/office/officeart/2005/8/layout/radial1"/>
    <dgm:cxn modelId="{1BC1A9FE-6A44-4EA5-B53C-702813BFCBE1}" type="presOf" srcId="{64BD3D9F-A4FF-4CE3-B5FA-04620A90B51A}" destId="{CA1C9CC8-7634-458D-8D31-2E410BE055B8}" srcOrd="0" destOrd="0" presId="urn:microsoft.com/office/officeart/2005/8/layout/radial1"/>
    <dgm:cxn modelId="{A0670703-3134-4521-AFDA-EE185B183B78}" type="presOf" srcId="{1A94656A-7608-4E10-A43B-15A895288D4F}" destId="{166037D6-6968-4F15-A950-CA9D5D0D61DF}" srcOrd="0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DC735F01-BAAF-414E-9D8D-0E856D8D5116}" type="presOf" srcId="{66C18006-A6A4-4CDD-8198-06EE3B07CA40}" destId="{0BE5FAFB-43F1-4816-8B18-65C351D51211}" srcOrd="1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107D346A-B6B7-49BE-9EF0-2024988AEDDA}" type="presOf" srcId="{3098F7E5-A030-41BC-97F0-3282BE6425DF}" destId="{C41C279E-D766-46C4-8F8E-F34A1C769396}" srcOrd="0" destOrd="0" presId="urn:microsoft.com/office/officeart/2005/8/layout/radial1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55E9ECD0-3BD3-4D7A-890E-33BC5C8DCA77}" type="presOf" srcId="{F387E0D6-7C6F-413D-9A2E-74E95613EB52}" destId="{34522158-6995-4391-9AA8-CB92B6F3646B}" srcOrd="0" destOrd="0" presId="urn:microsoft.com/office/officeart/2005/8/layout/radial1"/>
    <dgm:cxn modelId="{2D2A43A9-43B7-4CD0-98AB-794E7318BC18}" type="presOf" srcId="{1E83EBD1-6FB9-4926-8307-44AED688B347}" destId="{257E9488-C6BA-4CD1-B745-E1C12BEF17CA}" srcOrd="1" destOrd="0" presId="urn:microsoft.com/office/officeart/2005/8/layout/radial1"/>
    <dgm:cxn modelId="{772F434E-9943-47A0-9995-006A1BDE4C62}" type="presOf" srcId="{6D3A020B-5410-40E2-A34D-397F0E3BAF0C}" destId="{1AA3915E-4577-43C3-824E-FDB59D1C2606}" srcOrd="0" destOrd="0" presId="urn:microsoft.com/office/officeart/2005/8/layout/radial1"/>
    <dgm:cxn modelId="{ED4DAFF4-927B-4F1C-BE6D-19A3898B83B8}" type="presOf" srcId="{F387E0D6-7C6F-413D-9A2E-74E95613EB52}" destId="{12371115-BFE3-4057-A447-3DAA2166CD2A}" srcOrd="1" destOrd="0" presId="urn:microsoft.com/office/officeart/2005/8/layout/radial1"/>
    <dgm:cxn modelId="{46AEC5EA-F69A-438A-BE97-9E3F3154BF78}" type="presOf" srcId="{E9AFD43B-7D3B-4843-A3D5-ADBE28A4BF05}" destId="{E037F144-ADCB-4489-BA37-874AB03B355E}" srcOrd="0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617E5098-C64C-4411-9B76-E7B5AE386228}" type="presOf" srcId="{3F234555-D655-4694-BF1A-D8F6B2C8812D}" destId="{F5A86C36-12D7-49FC-8FD9-8163E5D98D99}" srcOrd="0" destOrd="0" presId="urn:microsoft.com/office/officeart/2005/8/layout/radial1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3592A74A-5978-4AF5-8747-F9C3507B6494}" type="presOf" srcId="{2D60FA4E-0F87-45B6-85BD-E977BB962E6E}" destId="{F8BD6B92-CC93-44F6-AC50-9EEF229BB6EA}" srcOrd="1" destOrd="0" presId="urn:microsoft.com/office/officeart/2005/8/layout/radial1"/>
    <dgm:cxn modelId="{D070F004-B8FF-4F8C-81E6-4BBD76D02AB3}" type="presParOf" srcId="{C41C279E-D766-46C4-8F8E-F34A1C769396}" destId="{B6817510-8848-4FA1-BB24-76D06EC2B9B0}" srcOrd="0" destOrd="0" presId="urn:microsoft.com/office/officeart/2005/8/layout/radial1"/>
    <dgm:cxn modelId="{59702D15-2FF9-4B8A-B3B7-681D427C2188}" type="presParOf" srcId="{C41C279E-D766-46C4-8F8E-F34A1C769396}" destId="{93A2CD9A-293D-454C-BBE7-42643ACB125B}" srcOrd="1" destOrd="0" presId="urn:microsoft.com/office/officeart/2005/8/layout/radial1"/>
    <dgm:cxn modelId="{6FD5C42C-4F7D-4428-94C6-7D0F1509E404}" type="presParOf" srcId="{93A2CD9A-293D-454C-BBE7-42643ACB125B}" destId="{0BE5FAFB-43F1-4816-8B18-65C351D51211}" srcOrd="0" destOrd="0" presId="urn:microsoft.com/office/officeart/2005/8/layout/radial1"/>
    <dgm:cxn modelId="{C6B92786-C286-4EE4-80EA-9116274B141B}" type="presParOf" srcId="{C41C279E-D766-46C4-8F8E-F34A1C769396}" destId="{E037F144-ADCB-4489-BA37-874AB03B355E}" srcOrd="2" destOrd="0" presId="urn:microsoft.com/office/officeart/2005/8/layout/radial1"/>
    <dgm:cxn modelId="{0E8A1A62-C54B-4B62-B74C-8B250E2C76CD}" type="presParOf" srcId="{C41C279E-D766-46C4-8F8E-F34A1C769396}" destId="{E83F6311-16AD-41A5-83B3-7560519C2E3B}" srcOrd="3" destOrd="0" presId="urn:microsoft.com/office/officeart/2005/8/layout/radial1"/>
    <dgm:cxn modelId="{B92B7051-D1FA-474B-BB44-28D77097FE72}" type="presParOf" srcId="{E83F6311-16AD-41A5-83B3-7560519C2E3B}" destId="{E13F2C07-4D5C-49B3-A6DD-22B762733650}" srcOrd="0" destOrd="0" presId="urn:microsoft.com/office/officeart/2005/8/layout/radial1"/>
    <dgm:cxn modelId="{DB977550-BA28-465E-B37A-053267ED0410}" type="presParOf" srcId="{C41C279E-D766-46C4-8F8E-F34A1C769396}" destId="{7E936A26-452C-4F6C-8629-D72332C7618B}" srcOrd="4" destOrd="0" presId="urn:microsoft.com/office/officeart/2005/8/layout/radial1"/>
    <dgm:cxn modelId="{C8AEBC4F-385D-49ED-904F-A090430F9BAA}" type="presParOf" srcId="{C41C279E-D766-46C4-8F8E-F34A1C769396}" destId="{1AA3915E-4577-43C3-824E-FDB59D1C2606}" srcOrd="5" destOrd="0" presId="urn:microsoft.com/office/officeart/2005/8/layout/radial1"/>
    <dgm:cxn modelId="{16053D1E-9692-484C-9DA3-96F1433D2711}" type="presParOf" srcId="{1AA3915E-4577-43C3-824E-FDB59D1C2606}" destId="{8C8B20B9-9F89-46C6-8F24-CBB38FE66DC5}" srcOrd="0" destOrd="0" presId="urn:microsoft.com/office/officeart/2005/8/layout/radial1"/>
    <dgm:cxn modelId="{537F7D1D-A794-4300-B085-2DFEB58503AD}" type="presParOf" srcId="{C41C279E-D766-46C4-8F8E-F34A1C769396}" destId="{EE300361-E089-4A3D-AB4F-4C380DDA00A6}" srcOrd="6" destOrd="0" presId="urn:microsoft.com/office/officeart/2005/8/layout/radial1"/>
    <dgm:cxn modelId="{3FA181B3-B64B-488F-A47F-5018862C8D00}" type="presParOf" srcId="{C41C279E-D766-46C4-8F8E-F34A1C769396}" destId="{3D16BD2D-FC80-4E6D-B668-0BAEAF1E45D6}" srcOrd="7" destOrd="0" presId="urn:microsoft.com/office/officeart/2005/8/layout/radial1"/>
    <dgm:cxn modelId="{DAF5B425-7298-46B0-8258-BB9A7E7FACA5}" type="presParOf" srcId="{3D16BD2D-FC80-4E6D-B668-0BAEAF1E45D6}" destId="{257E9488-C6BA-4CD1-B745-E1C12BEF17CA}" srcOrd="0" destOrd="0" presId="urn:microsoft.com/office/officeart/2005/8/layout/radial1"/>
    <dgm:cxn modelId="{B6F1413D-5064-4D2F-AC95-B8BF781949E5}" type="presParOf" srcId="{C41C279E-D766-46C4-8F8E-F34A1C769396}" destId="{08DC59B8-3875-47D1-9818-AD97A0C9C8ED}" srcOrd="8" destOrd="0" presId="urn:microsoft.com/office/officeart/2005/8/layout/radial1"/>
    <dgm:cxn modelId="{EFAF6E99-A7E6-4CD3-9D52-20E6417B3BBA}" type="presParOf" srcId="{C41C279E-D766-46C4-8F8E-F34A1C769396}" destId="{34522158-6995-4391-9AA8-CB92B6F3646B}" srcOrd="9" destOrd="0" presId="urn:microsoft.com/office/officeart/2005/8/layout/radial1"/>
    <dgm:cxn modelId="{0F55FF0B-744D-4B35-976E-43C1E3AFA793}" type="presParOf" srcId="{34522158-6995-4391-9AA8-CB92B6F3646B}" destId="{12371115-BFE3-4057-A447-3DAA2166CD2A}" srcOrd="0" destOrd="0" presId="urn:microsoft.com/office/officeart/2005/8/layout/radial1"/>
    <dgm:cxn modelId="{4ECBD4E5-9C7F-4ADF-BDDD-91FE672F4C90}" type="presParOf" srcId="{C41C279E-D766-46C4-8F8E-F34A1C769396}" destId="{9A0BF4B3-1D49-43AC-8D49-F47EF3E66704}" srcOrd="10" destOrd="0" presId="urn:microsoft.com/office/officeart/2005/8/layout/radial1"/>
    <dgm:cxn modelId="{96904B79-9FFE-4126-812F-F03B0890F99F}" type="presParOf" srcId="{C41C279E-D766-46C4-8F8E-F34A1C769396}" destId="{F5A86C36-12D7-49FC-8FD9-8163E5D98D99}" srcOrd="11" destOrd="0" presId="urn:microsoft.com/office/officeart/2005/8/layout/radial1"/>
    <dgm:cxn modelId="{099ED8C6-A7EA-40F4-A984-8BFFDBB123B7}" type="presParOf" srcId="{F5A86C36-12D7-49FC-8FD9-8163E5D98D99}" destId="{AD33F7C3-FDBD-4190-B786-F3FE9083849B}" srcOrd="0" destOrd="0" presId="urn:microsoft.com/office/officeart/2005/8/layout/radial1"/>
    <dgm:cxn modelId="{F4071A6D-F350-43DA-A3EE-ACD1EA88523C}" type="presParOf" srcId="{C41C279E-D766-46C4-8F8E-F34A1C769396}" destId="{7A3958F6-436D-491E-A55C-32D8D6FDE911}" srcOrd="12" destOrd="0" presId="urn:microsoft.com/office/officeart/2005/8/layout/radial1"/>
    <dgm:cxn modelId="{89C39913-3B5F-4419-82E3-5AAB3C57544D}" type="presParOf" srcId="{C41C279E-D766-46C4-8F8E-F34A1C769396}" destId="{0DD4E65A-D35B-491A-A340-F0E1C0945CE8}" srcOrd="13" destOrd="0" presId="urn:microsoft.com/office/officeart/2005/8/layout/radial1"/>
    <dgm:cxn modelId="{1841224C-0F2F-4D6A-8386-973262ECBAB7}" type="presParOf" srcId="{0DD4E65A-D35B-491A-A340-F0E1C0945CE8}" destId="{F8BD6B92-CC93-44F6-AC50-9EEF229BB6EA}" srcOrd="0" destOrd="0" presId="urn:microsoft.com/office/officeart/2005/8/layout/radial1"/>
    <dgm:cxn modelId="{9EE8C372-71B4-4925-A5BD-2D04C2C0FC75}" type="presParOf" srcId="{C41C279E-D766-46C4-8F8E-F34A1C769396}" destId="{240D5C98-4670-4C33-A91E-EA07C0D8C8B4}" srcOrd="14" destOrd="0" presId="urn:microsoft.com/office/officeart/2005/8/layout/radial1"/>
    <dgm:cxn modelId="{4A51E6FB-6387-4389-BC42-3A061D58D736}" type="presParOf" srcId="{C41C279E-D766-46C4-8F8E-F34A1C769396}" destId="{166037D6-6968-4F15-A950-CA9D5D0D61DF}" srcOrd="15" destOrd="0" presId="urn:microsoft.com/office/officeart/2005/8/layout/radial1"/>
    <dgm:cxn modelId="{281F2E63-BF31-4D8E-B5AF-787C41BFE153}" type="presParOf" srcId="{166037D6-6968-4F15-A950-CA9D5D0D61DF}" destId="{65093F26-907B-4961-9205-FAF861A2F888}" srcOrd="0" destOrd="0" presId="urn:microsoft.com/office/officeart/2005/8/layout/radial1"/>
    <dgm:cxn modelId="{36213B76-5334-4C73-87F1-A7D98568A864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baseline="0" dirty="0" smtClean="0">
              <a:solidFill>
                <a:schemeClr val="bg1"/>
              </a:solidFill>
            </a:rPr>
            <a:t>CPI or CM Lead Responsibility</a:t>
          </a:r>
          <a:endParaRPr lang="en-US" sz="1400" b="1" baseline="0" dirty="0">
            <a:solidFill>
              <a:schemeClr val="bg1"/>
            </a:solidFill>
          </a:endParaRP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Engage Child &amp; Family 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Partner with Child &amp; Family &amp; Assemble Family Team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Assess &amp; Understand </a:t>
          </a: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400" b="1" baseline="0" dirty="0" smtClean="0">
            <a:solidFill>
              <a:schemeClr val="bg1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 smtClean="0">
              <a:solidFill>
                <a:schemeClr val="bg1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 smtClean="0">
              <a:solidFill>
                <a:schemeClr val="bg1"/>
              </a:solidFill>
            </a:rPr>
            <a:t> Safe Case Closure</a:t>
          </a:r>
          <a:endParaRPr lang="en-US" sz="1400" b="1" baseline="0" dirty="0">
            <a:solidFill>
              <a:schemeClr val="bg1"/>
            </a:solidFill>
          </a:endParaRP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Plan for Child Safety </a:t>
          </a:r>
        </a:p>
        <a:p>
          <a:r>
            <a:rPr lang="en-US" sz="1400" b="1" i="0" baseline="0" dirty="0" smtClean="0">
              <a:solidFill>
                <a:schemeClr val="bg1"/>
              </a:solidFill>
            </a:rPr>
            <a:t> (In-Home or Out-of-Home; Conditions for Return &amp; Visitation)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Plan for Family Change (Interventions, Services &amp; Long-term View)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Implement &amp; Monitor 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  <dgm:t>
        <a:bodyPr/>
        <a:lstStyle/>
        <a:p>
          <a:endParaRPr lang="en-US"/>
        </a:p>
      </dgm:t>
    </dgm:pt>
    <dgm:pt modelId="{93A2CD9A-293D-454C-BBE7-42643ACB125B}" type="pres">
      <dgm:prSet presAssocID="{66C18006-A6A4-4CDD-8198-06EE3B07CA40}" presName="Name9" presStyleLbl="parChTrans1D2" presStyleIdx="0" presStyleCnt="8"/>
      <dgm:spPr/>
      <dgm:t>
        <a:bodyPr/>
        <a:lstStyle/>
        <a:p>
          <a:endParaRPr lang="en-US"/>
        </a:p>
      </dgm:t>
    </dgm:pt>
    <dgm:pt modelId="{0BE5FAFB-43F1-4816-8B18-65C351D51211}" type="pres">
      <dgm:prSet presAssocID="{66C18006-A6A4-4CDD-8198-06EE3B07CA4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E037F144-ADCB-4489-BA37-874AB03B355E}" type="pres">
      <dgm:prSet presAssocID="{E9AFD43B-7D3B-4843-A3D5-ADBE28A4BF05}" presName="node" presStyleLbl="node1" presStyleIdx="0" presStyleCnt="8" custScaleX="140335" custScaleY="72723" custRadScaleRad="107949" custRadScaleInc="-2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F6311-16AD-41A5-83B3-7560519C2E3B}" type="pres">
      <dgm:prSet presAssocID="{18662BE7-A3E8-4619-AB51-C96B6D35F155}" presName="Name9" presStyleLbl="parChTrans1D2" presStyleIdx="1" presStyleCnt="8"/>
      <dgm:spPr/>
      <dgm:t>
        <a:bodyPr/>
        <a:lstStyle/>
        <a:p>
          <a:endParaRPr lang="en-US"/>
        </a:p>
      </dgm:t>
    </dgm:pt>
    <dgm:pt modelId="{E13F2C07-4D5C-49B3-A6DD-22B762733650}" type="pres">
      <dgm:prSet presAssocID="{18662BE7-A3E8-4619-AB51-C96B6D35F15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7E936A26-452C-4F6C-8629-D72332C7618B}" type="pres">
      <dgm:prSet presAssocID="{28EBDDA3-8C5E-4BE5-B8B5-BED5B280E141}" presName="node" presStyleLbl="node1" presStyleIdx="1" presStyleCnt="8" custScaleX="149222" custScaleY="72667" custRadScaleRad="123884" custRadScaleInc="49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3915E-4577-43C3-824E-FDB59D1C2606}" type="pres">
      <dgm:prSet presAssocID="{6D3A020B-5410-40E2-A34D-397F0E3BAF0C}" presName="Name9" presStyleLbl="parChTrans1D2" presStyleIdx="2" presStyleCnt="8"/>
      <dgm:spPr/>
      <dgm:t>
        <a:bodyPr/>
        <a:lstStyle/>
        <a:p>
          <a:endParaRPr lang="en-US"/>
        </a:p>
      </dgm:t>
    </dgm:pt>
    <dgm:pt modelId="{8C8B20B9-9F89-46C6-8F24-CBB38FE66DC5}" type="pres">
      <dgm:prSet presAssocID="{6D3A020B-5410-40E2-A34D-397F0E3BAF0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EE300361-E089-4A3D-AB4F-4C380DDA00A6}" type="pres">
      <dgm:prSet presAssocID="{D4F2624C-ED5E-4ACA-BC3C-20C23437C824}" presName="node" presStyleLbl="node1" presStyleIdx="2" presStyleCnt="8" custScaleX="129359" custScaleY="56627" custRadScaleRad="129214" custRadScaleInc="-23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6BD2D-FC80-4E6D-B668-0BAEAF1E45D6}" type="pres">
      <dgm:prSet presAssocID="{1E83EBD1-6FB9-4926-8307-44AED688B347}" presName="Name9" presStyleLbl="parChTrans1D2" presStyleIdx="3" presStyleCnt="8"/>
      <dgm:spPr/>
      <dgm:t>
        <a:bodyPr/>
        <a:lstStyle/>
        <a:p>
          <a:endParaRPr lang="en-US"/>
        </a:p>
      </dgm:t>
    </dgm:pt>
    <dgm:pt modelId="{257E9488-C6BA-4CD1-B745-E1C12BEF17CA}" type="pres">
      <dgm:prSet presAssocID="{1E83EBD1-6FB9-4926-8307-44AED688B347}" presName="connTx" presStyleLbl="parChTrans1D2" presStyleIdx="3" presStyleCnt="8"/>
      <dgm:spPr/>
      <dgm:t>
        <a:bodyPr/>
        <a:lstStyle/>
        <a:p>
          <a:endParaRPr lang="en-US"/>
        </a:p>
      </dgm:t>
    </dgm:pt>
    <dgm:pt modelId="{08DC59B8-3875-47D1-9818-AD97A0C9C8ED}" type="pres">
      <dgm:prSet presAssocID="{AF419D7A-72C6-431E-B423-6B6FD573031D}" presName="node" presStyleLbl="node1" presStyleIdx="3" presStyleCnt="8" custScaleX="127062" custScaleY="65236" custRadScaleRad="125194" custRadScaleInc="-101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22158-6995-4391-9AA8-CB92B6F3646B}" type="pres">
      <dgm:prSet presAssocID="{F387E0D6-7C6F-413D-9A2E-74E95613EB52}" presName="Name9" presStyleLbl="parChTrans1D2" presStyleIdx="4" presStyleCnt="8"/>
      <dgm:spPr/>
      <dgm:t>
        <a:bodyPr/>
        <a:lstStyle/>
        <a:p>
          <a:endParaRPr lang="en-US"/>
        </a:p>
      </dgm:t>
    </dgm:pt>
    <dgm:pt modelId="{12371115-BFE3-4057-A447-3DAA2166CD2A}" type="pres">
      <dgm:prSet presAssocID="{F387E0D6-7C6F-413D-9A2E-74E95613EB52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A0BF4B3-1D49-43AC-8D49-F47EF3E66704}" type="pres">
      <dgm:prSet presAssocID="{1CB0830D-4316-48A8-9400-64EBE91EFA86}" presName="node" presStyleLbl="node1" presStyleIdx="4" presStyleCnt="8" custScaleX="256515" custScaleY="143085" custRadScaleRad="99232" custRadScaleInc="-25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6C36-12D7-49FC-8FD9-8163E5D98D99}" type="pres">
      <dgm:prSet presAssocID="{3F234555-D655-4694-BF1A-D8F6B2C8812D}" presName="Name9" presStyleLbl="parChTrans1D2" presStyleIdx="5" presStyleCnt="8"/>
      <dgm:spPr/>
      <dgm:t>
        <a:bodyPr/>
        <a:lstStyle/>
        <a:p>
          <a:endParaRPr lang="en-US"/>
        </a:p>
      </dgm:t>
    </dgm:pt>
    <dgm:pt modelId="{AD33F7C3-FDBD-4190-B786-F3FE9083849B}" type="pres">
      <dgm:prSet presAssocID="{3F234555-D655-4694-BF1A-D8F6B2C8812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A3958F6-436D-491E-A55C-32D8D6FDE911}" type="pres">
      <dgm:prSet presAssocID="{B96642A3-290E-4570-B223-4923751DC1CB}" presName="node" presStyleLbl="node1" presStyleIdx="5" presStyleCnt="8" custScaleX="248484" custScaleY="154564" custRadScaleRad="128143" custRadScaleInc="118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E65A-D35B-491A-A340-F0E1C0945CE8}" type="pres">
      <dgm:prSet presAssocID="{2D60FA4E-0F87-45B6-85BD-E977BB962E6E}" presName="Name9" presStyleLbl="parChTrans1D2" presStyleIdx="6" presStyleCnt="8"/>
      <dgm:spPr/>
      <dgm:t>
        <a:bodyPr/>
        <a:lstStyle/>
        <a:p>
          <a:endParaRPr lang="en-US"/>
        </a:p>
      </dgm:t>
    </dgm:pt>
    <dgm:pt modelId="{F8BD6B92-CC93-44F6-AC50-9EEF229BB6EA}" type="pres">
      <dgm:prSet presAssocID="{2D60FA4E-0F87-45B6-85BD-E977BB962E6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40D5C98-4670-4C33-A91E-EA07C0D8C8B4}" type="pres">
      <dgm:prSet presAssocID="{9BBB90EF-146B-43BA-8514-415AFE6B582B}" presName="node" presStyleLbl="node1" presStyleIdx="6" presStyleCnt="8" custScaleX="124546" custScaleY="54799" custRadScaleRad="135733" custRadScaleInc="40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37D6-6968-4F15-A950-CA9D5D0D61DF}" type="pres">
      <dgm:prSet presAssocID="{1A94656A-7608-4E10-A43B-15A895288D4F}" presName="Name9" presStyleLbl="parChTrans1D2" presStyleIdx="7" presStyleCnt="8"/>
      <dgm:spPr/>
      <dgm:t>
        <a:bodyPr/>
        <a:lstStyle/>
        <a:p>
          <a:endParaRPr lang="en-US"/>
        </a:p>
      </dgm:t>
    </dgm:pt>
    <dgm:pt modelId="{65093F26-907B-4961-9205-FAF861A2F888}" type="pres">
      <dgm:prSet presAssocID="{1A94656A-7608-4E10-A43B-15A895288D4F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A1C9CC8-7634-458D-8D31-2E410BE055B8}" type="pres">
      <dgm:prSet presAssocID="{64BD3D9F-A4FF-4CE3-B5FA-04620A90B51A}" presName="node" presStyleLbl="node1" presStyleIdx="7" presStyleCnt="8" custScaleX="174179" custScaleY="92204" custRadScaleRad="130780" custRadScaleInc="-54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405F1-5311-4C60-8638-96A99D97AFDE}" type="presOf" srcId="{E58F8173-0E82-4445-846C-A947BD78E23B}" destId="{B6817510-8848-4FA1-BB24-76D06EC2B9B0}" srcOrd="0" destOrd="0" presId="urn:microsoft.com/office/officeart/2005/8/layout/radial1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EB6E5429-B4A8-4CB2-A49A-4F4DECF62785}" type="presOf" srcId="{1CB0830D-4316-48A8-9400-64EBE91EFA86}" destId="{9A0BF4B3-1D49-43AC-8D49-F47EF3E66704}" srcOrd="0" destOrd="0" presId="urn:microsoft.com/office/officeart/2005/8/layout/radial1"/>
    <dgm:cxn modelId="{966A9774-1592-4346-ACF9-459D1B0F7677}" type="presOf" srcId="{B96642A3-290E-4570-B223-4923751DC1CB}" destId="{7A3958F6-436D-491E-A55C-32D8D6FDE911}" srcOrd="0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BD045ADA-1C42-468D-A563-A2E88F099311}" type="presOf" srcId="{1A94656A-7608-4E10-A43B-15A895288D4F}" destId="{65093F26-907B-4961-9205-FAF861A2F888}" srcOrd="1" destOrd="0" presId="urn:microsoft.com/office/officeart/2005/8/layout/radial1"/>
    <dgm:cxn modelId="{A7F05624-9CBB-4098-9AC8-BC80E3152902}" type="presOf" srcId="{AF419D7A-72C6-431E-B423-6B6FD573031D}" destId="{08DC59B8-3875-47D1-9818-AD97A0C9C8ED}" srcOrd="0" destOrd="0" presId="urn:microsoft.com/office/officeart/2005/8/layout/radial1"/>
    <dgm:cxn modelId="{0A282041-5EB2-418D-A357-7967FE931C63}" type="presOf" srcId="{18662BE7-A3E8-4619-AB51-C96B6D35F155}" destId="{E13F2C07-4D5C-49B3-A6DD-22B762733650}" srcOrd="1" destOrd="0" presId="urn:microsoft.com/office/officeart/2005/8/layout/radial1"/>
    <dgm:cxn modelId="{A85491B6-5315-4C1C-B48D-9BA46FA5A7A1}" type="presOf" srcId="{64BD3D9F-A4FF-4CE3-B5FA-04620A90B51A}" destId="{CA1C9CC8-7634-458D-8D31-2E410BE055B8}" srcOrd="0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C17F49D2-955C-4F05-86E9-670007FB6D04}" type="presOf" srcId="{6D3A020B-5410-40E2-A34D-397F0E3BAF0C}" destId="{8C8B20B9-9F89-46C6-8F24-CBB38FE66DC5}" srcOrd="1" destOrd="0" presId="urn:microsoft.com/office/officeart/2005/8/layout/radial1"/>
    <dgm:cxn modelId="{FEF36ECA-9A0D-4DFD-AD74-8B3203BBDB25}" type="presOf" srcId="{F387E0D6-7C6F-413D-9A2E-74E95613EB52}" destId="{34522158-6995-4391-9AA8-CB92B6F3646B}" srcOrd="0" destOrd="0" presId="urn:microsoft.com/office/officeart/2005/8/layout/radial1"/>
    <dgm:cxn modelId="{02E67666-7FE0-410D-B628-6AA1CDFF1077}" type="presOf" srcId="{9BBB90EF-146B-43BA-8514-415AFE6B582B}" destId="{240D5C98-4670-4C33-A91E-EA07C0D8C8B4}" srcOrd="0" destOrd="0" presId="urn:microsoft.com/office/officeart/2005/8/layout/radial1"/>
    <dgm:cxn modelId="{444F3C02-158E-4075-B472-665921901405}" type="presOf" srcId="{1E83EBD1-6FB9-4926-8307-44AED688B347}" destId="{257E9488-C6BA-4CD1-B745-E1C12BEF17CA}" srcOrd="1" destOrd="0" presId="urn:microsoft.com/office/officeart/2005/8/layout/radial1"/>
    <dgm:cxn modelId="{C7CFC52E-C580-4639-9D65-BBB396F7809C}" type="presOf" srcId="{18662BE7-A3E8-4619-AB51-C96B6D35F155}" destId="{E83F6311-16AD-41A5-83B3-7560519C2E3B}" srcOrd="0" destOrd="0" presId="urn:microsoft.com/office/officeart/2005/8/layout/radial1"/>
    <dgm:cxn modelId="{946657F0-0BBC-4271-A7D3-B2BE92BFBCB1}" type="presOf" srcId="{3F234555-D655-4694-BF1A-D8F6B2C8812D}" destId="{AD33F7C3-FDBD-4190-B786-F3FE9083849B}" srcOrd="1" destOrd="0" presId="urn:microsoft.com/office/officeart/2005/8/layout/radial1"/>
    <dgm:cxn modelId="{713B2B67-DDC9-4ED9-BBCF-4E481F246E49}" type="presOf" srcId="{E9AFD43B-7D3B-4843-A3D5-ADBE28A4BF05}" destId="{E037F144-ADCB-4489-BA37-874AB03B355E}" srcOrd="0" destOrd="0" presId="urn:microsoft.com/office/officeart/2005/8/layout/radial1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71105395-881F-40F7-A3CE-60E511FC600F}" type="presOf" srcId="{1E83EBD1-6FB9-4926-8307-44AED688B347}" destId="{3D16BD2D-FC80-4E6D-B668-0BAEAF1E45D6}" srcOrd="0" destOrd="0" presId="urn:microsoft.com/office/officeart/2005/8/layout/radial1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281E9E36-C357-4101-93FD-11D2BEEA787C}" type="presOf" srcId="{F387E0D6-7C6F-413D-9A2E-74E95613EB52}" destId="{12371115-BFE3-4057-A447-3DAA2166CD2A}" srcOrd="1" destOrd="0" presId="urn:microsoft.com/office/officeart/2005/8/layout/radial1"/>
    <dgm:cxn modelId="{2A157AA5-1340-47DC-BEB5-7CB6545A3CB8}" type="presOf" srcId="{28EBDDA3-8C5E-4BE5-B8B5-BED5B280E141}" destId="{7E936A26-452C-4F6C-8629-D72332C7618B}" srcOrd="0" destOrd="0" presId="urn:microsoft.com/office/officeart/2005/8/layout/radial1"/>
    <dgm:cxn modelId="{AD0AAFC0-1D41-4E48-A34B-FB4E85A42173}" type="presOf" srcId="{66C18006-A6A4-4CDD-8198-06EE3B07CA40}" destId="{93A2CD9A-293D-454C-BBE7-42643ACB125B}" srcOrd="0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CA0D5870-99E6-4FCA-B99B-63A8CD86841A}" type="presOf" srcId="{1A94656A-7608-4E10-A43B-15A895288D4F}" destId="{166037D6-6968-4F15-A950-CA9D5D0D61DF}" srcOrd="0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FD565B95-1277-44C9-8F07-9C1F40F163FA}" type="presOf" srcId="{D4F2624C-ED5E-4ACA-BC3C-20C23437C824}" destId="{EE300361-E089-4A3D-AB4F-4C380DDA00A6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A92FCC91-EF59-4A20-977A-6E348B644E36}" type="presOf" srcId="{2D60FA4E-0F87-45B6-85BD-E977BB962E6E}" destId="{0DD4E65A-D35B-491A-A340-F0E1C0945CE8}" srcOrd="0" destOrd="0" presId="urn:microsoft.com/office/officeart/2005/8/layout/radial1"/>
    <dgm:cxn modelId="{5FE859A6-6D03-4E5A-A4AE-0A141D62899E}" type="presOf" srcId="{66C18006-A6A4-4CDD-8198-06EE3B07CA40}" destId="{0BE5FAFB-43F1-4816-8B18-65C351D51211}" srcOrd="1" destOrd="0" presId="urn:microsoft.com/office/officeart/2005/8/layout/radial1"/>
    <dgm:cxn modelId="{8B517969-629E-419D-827E-31354FE03276}" type="presOf" srcId="{3098F7E5-A030-41BC-97F0-3282BE6425DF}" destId="{C41C279E-D766-46C4-8F8E-F34A1C769396}" srcOrd="0" destOrd="0" presId="urn:microsoft.com/office/officeart/2005/8/layout/radial1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0407864E-F90B-4B8E-93ED-82D6E622D31D}" type="presOf" srcId="{3F234555-D655-4694-BF1A-D8F6B2C8812D}" destId="{F5A86C36-12D7-49FC-8FD9-8163E5D98D99}" srcOrd="0" destOrd="0" presId="urn:microsoft.com/office/officeart/2005/8/layout/radial1"/>
    <dgm:cxn modelId="{E3F2D8A7-EC48-4F57-A7D3-935E63214310}" type="presOf" srcId="{2D60FA4E-0F87-45B6-85BD-E977BB962E6E}" destId="{F8BD6B92-CC93-44F6-AC50-9EEF229BB6EA}" srcOrd="1" destOrd="0" presId="urn:microsoft.com/office/officeart/2005/8/layout/radial1"/>
    <dgm:cxn modelId="{2955E5DF-9905-47A8-B6AC-6EA983F169A1}" type="presOf" srcId="{6D3A020B-5410-40E2-A34D-397F0E3BAF0C}" destId="{1AA3915E-4577-43C3-824E-FDB59D1C2606}" srcOrd="0" destOrd="0" presId="urn:microsoft.com/office/officeart/2005/8/layout/radial1"/>
    <dgm:cxn modelId="{B83BEAC7-265C-4D25-BB1C-7D1E2E8D6C54}" type="presParOf" srcId="{C41C279E-D766-46C4-8F8E-F34A1C769396}" destId="{B6817510-8848-4FA1-BB24-76D06EC2B9B0}" srcOrd="0" destOrd="0" presId="urn:microsoft.com/office/officeart/2005/8/layout/radial1"/>
    <dgm:cxn modelId="{88EDE942-3103-412E-9BC8-E332D9DC55C0}" type="presParOf" srcId="{C41C279E-D766-46C4-8F8E-F34A1C769396}" destId="{93A2CD9A-293D-454C-BBE7-42643ACB125B}" srcOrd="1" destOrd="0" presId="urn:microsoft.com/office/officeart/2005/8/layout/radial1"/>
    <dgm:cxn modelId="{72B63BDB-03EF-4DB2-9F38-00CCFD1B2A1C}" type="presParOf" srcId="{93A2CD9A-293D-454C-BBE7-42643ACB125B}" destId="{0BE5FAFB-43F1-4816-8B18-65C351D51211}" srcOrd="0" destOrd="0" presId="urn:microsoft.com/office/officeart/2005/8/layout/radial1"/>
    <dgm:cxn modelId="{00FF4839-8F40-463B-B40B-FF38622466EE}" type="presParOf" srcId="{C41C279E-D766-46C4-8F8E-F34A1C769396}" destId="{E037F144-ADCB-4489-BA37-874AB03B355E}" srcOrd="2" destOrd="0" presId="urn:microsoft.com/office/officeart/2005/8/layout/radial1"/>
    <dgm:cxn modelId="{7D9AA29F-6B62-4076-A6B3-F33019C39563}" type="presParOf" srcId="{C41C279E-D766-46C4-8F8E-F34A1C769396}" destId="{E83F6311-16AD-41A5-83B3-7560519C2E3B}" srcOrd="3" destOrd="0" presId="urn:microsoft.com/office/officeart/2005/8/layout/radial1"/>
    <dgm:cxn modelId="{E5B187C3-BCAE-499F-9398-B1438AC514B3}" type="presParOf" srcId="{E83F6311-16AD-41A5-83B3-7560519C2E3B}" destId="{E13F2C07-4D5C-49B3-A6DD-22B762733650}" srcOrd="0" destOrd="0" presId="urn:microsoft.com/office/officeart/2005/8/layout/radial1"/>
    <dgm:cxn modelId="{37B61FA8-CAB0-4037-9B2A-05FC15F968C7}" type="presParOf" srcId="{C41C279E-D766-46C4-8F8E-F34A1C769396}" destId="{7E936A26-452C-4F6C-8629-D72332C7618B}" srcOrd="4" destOrd="0" presId="urn:microsoft.com/office/officeart/2005/8/layout/radial1"/>
    <dgm:cxn modelId="{EBFD9003-2C0B-4348-8779-F0981A59D62E}" type="presParOf" srcId="{C41C279E-D766-46C4-8F8E-F34A1C769396}" destId="{1AA3915E-4577-43C3-824E-FDB59D1C2606}" srcOrd="5" destOrd="0" presId="urn:microsoft.com/office/officeart/2005/8/layout/radial1"/>
    <dgm:cxn modelId="{FDDC0FE4-7481-44E8-A70A-4CCA9D75C676}" type="presParOf" srcId="{1AA3915E-4577-43C3-824E-FDB59D1C2606}" destId="{8C8B20B9-9F89-46C6-8F24-CBB38FE66DC5}" srcOrd="0" destOrd="0" presId="urn:microsoft.com/office/officeart/2005/8/layout/radial1"/>
    <dgm:cxn modelId="{4DC1D657-32A4-43AE-906B-C67831EFD3F0}" type="presParOf" srcId="{C41C279E-D766-46C4-8F8E-F34A1C769396}" destId="{EE300361-E089-4A3D-AB4F-4C380DDA00A6}" srcOrd="6" destOrd="0" presId="urn:microsoft.com/office/officeart/2005/8/layout/radial1"/>
    <dgm:cxn modelId="{AF7322C5-CC5C-44B1-9742-91FCEEDC9BDB}" type="presParOf" srcId="{C41C279E-D766-46C4-8F8E-F34A1C769396}" destId="{3D16BD2D-FC80-4E6D-B668-0BAEAF1E45D6}" srcOrd="7" destOrd="0" presId="urn:microsoft.com/office/officeart/2005/8/layout/radial1"/>
    <dgm:cxn modelId="{BC8C6D29-61DD-40BC-B19C-C00BB8C2D89D}" type="presParOf" srcId="{3D16BD2D-FC80-4E6D-B668-0BAEAF1E45D6}" destId="{257E9488-C6BA-4CD1-B745-E1C12BEF17CA}" srcOrd="0" destOrd="0" presId="urn:microsoft.com/office/officeart/2005/8/layout/radial1"/>
    <dgm:cxn modelId="{7888A393-23CC-4A49-BCA6-E1F824EB2BEE}" type="presParOf" srcId="{C41C279E-D766-46C4-8F8E-F34A1C769396}" destId="{08DC59B8-3875-47D1-9818-AD97A0C9C8ED}" srcOrd="8" destOrd="0" presId="urn:microsoft.com/office/officeart/2005/8/layout/radial1"/>
    <dgm:cxn modelId="{BF6B7D47-021C-4F98-A3B5-AE5026D57DE3}" type="presParOf" srcId="{C41C279E-D766-46C4-8F8E-F34A1C769396}" destId="{34522158-6995-4391-9AA8-CB92B6F3646B}" srcOrd="9" destOrd="0" presId="urn:microsoft.com/office/officeart/2005/8/layout/radial1"/>
    <dgm:cxn modelId="{9F873A26-D7B7-4950-A418-9C9BF67E4229}" type="presParOf" srcId="{34522158-6995-4391-9AA8-CB92B6F3646B}" destId="{12371115-BFE3-4057-A447-3DAA2166CD2A}" srcOrd="0" destOrd="0" presId="urn:microsoft.com/office/officeart/2005/8/layout/radial1"/>
    <dgm:cxn modelId="{FD75A992-8565-4579-89B4-F05ACB5188F7}" type="presParOf" srcId="{C41C279E-D766-46C4-8F8E-F34A1C769396}" destId="{9A0BF4B3-1D49-43AC-8D49-F47EF3E66704}" srcOrd="10" destOrd="0" presId="urn:microsoft.com/office/officeart/2005/8/layout/radial1"/>
    <dgm:cxn modelId="{56EBDC0E-2F38-4F79-A604-365E9F592C73}" type="presParOf" srcId="{C41C279E-D766-46C4-8F8E-F34A1C769396}" destId="{F5A86C36-12D7-49FC-8FD9-8163E5D98D99}" srcOrd="11" destOrd="0" presId="urn:microsoft.com/office/officeart/2005/8/layout/radial1"/>
    <dgm:cxn modelId="{864707E0-5569-4A4A-AC49-74D478131083}" type="presParOf" srcId="{F5A86C36-12D7-49FC-8FD9-8163E5D98D99}" destId="{AD33F7C3-FDBD-4190-B786-F3FE9083849B}" srcOrd="0" destOrd="0" presId="urn:microsoft.com/office/officeart/2005/8/layout/radial1"/>
    <dgm:cxn modelId="{00BD5394-8CFF-4047-93A8-723F3D2D43F3}" type="presParOf" srcId="{C41C279E-D766-46C4-8F8E-F34A1C769396}" destId="{7A3958F6-436D-491E-A55C-32D8D6FDE911}" srcOrd="12" destOrd="0" presId="urn:microsoft.com/office/officeart/2005/8/layout/radial1"/>
    <dgm:cxn modelId="{511E43E9-7757-48E1-8155-6890AF335788}" type="presParOf" srcId="{C41C279E-D766-46C4-8F8E-F34A1C769396}" destId="{0DD4E65A-D35B-491A-A340-F0E1C0945CE8}" srcOrd="13" destOrd="0" presId="urn:microsoft.com/office/officeart/2005/8/layout/radial1"/>
    <dgm:cxn modelId="{7B679231-6733-4685-A7B0-743A3CC7EF69}" type="presParOf" srcId="{0DD4E65A-D35B-491A-A340-F0E1C0945CE8}" destId="{F8BD6B92-CC93-44F6-AC50-9EEF229BB6EA}" srcOrd="0" destOrd="0" presId="urn:microsoft.com/office/officeart/2005/8/layout/radial1"/>
    <dgm:cxn modelId="{4A60027E-4EC1-4665-84A7-98EF08103D13}" type="presParOf" srcId="{C41C279E-D766-46C4-8F8E-F34A1C769396}" destId="{240D5C98-4670-4C33-A91E-EA07C0D8C8B4}" srcOrd="14" destOrd="0" presId="urn:microsoft.com/office/officeart/2005/8/layout/radial1"/>
    <dgm:cxn modelId="{3E72FBF3-88B3-47A3-B5E7-A6A5467D4FEF}" type="presParOf" srcId="{C41C279E-D766-46C4-8F8E-F34A1C769396}" destId="{166037D6-6968-4F15-A950-CA9D5D0D61DF}" srcOrd="15" destOrd="0" presId="urn:microsoft.com/office/officeart/2005/8/layout/radial1"/>
    <dgm:cxn modelId="{110ACD13-74E3-4832-9222-A6DDA5650F24}" type="presParOf" srcId="{166037D6-6968-4F15-A950-CA9D5D0D61DF}" destId="{65093F26-907B-4961-9205-FAF861A2F888}" srcOrd="0" destOrd="0" presId="urn:microsoft.com/office/officeart/2005/8/layout/radial1"/>
    <dgm:cxn modelId="{EE480CE4-CCAB-48D8-A4B5-5ADD4160C8B9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baseline="0" dirty="0" smtClean="0">
              <a:solidFill>
                <a:schemeClr val="bg1"/>
              </a:solidFill>
            </a:rPr>
            <a:t>CPI or CM Lead Responsibility</a:t>
          </a:r>
          <a:endParaRPr lang="en-US" sz="1400" b="1" baseline="0" dirty="0">
            <a:solidFill>
              <a:schemeClr val="bg1"/>
            </a:solidFill>
          </a:endParaRP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/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/>
        </a:p>
      </dgm:t>
    </dgm:pt>
    <dgm:pt modelId="{BBC91C02-370D-415C-ADD6-EF14BB8F49B2}">
      <dgm:prSet phldrT="[Text]" phldr="1"/>
      <dgm:spPr/>
      <dgm:t>
        <a:bodyPr/>
        <a:lstStyle/>
        <a:p>
          <a:endParaRPr lang="en-US"/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/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/>
        </a:p>
      </dgm:t>
    </dgm:pt>
    <dgm:pt modelId="{E8782D3C-6B19-4AB6-B764-370D42DDEA04}">
      <dgm:prSet phldrT="[Text]" phldr="1"/>
      <dgm:spPr/>
      <dgm:t>
        <a:bodyPr/>
        <a:lstStyle/>
        <a:p>
          <a:endParaRPr lang="en-US"/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/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/>
        </a:p>
      </dgm:t>
    </dgm:pt>
    <dgm:pt modelId="{2475E1E0-E81E-4BB1-AD1A-AAB8C9C2BD51}">
      <dgm:prSet phldrT="[Text]" phldr="1"/>
      <dgm:spPr/>
      <dgm:t>
        <a:bodyPr/>
        <a:lstStyle/>
        <a:p>
          <a:endParaRPr lang="en-US"/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/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/>
        </a:p>
      </dgm:t>
    </dgm:pt>
    <dgm:pt modelId="{E9AFD43B-7D3B-4843-A3D5-ADBE28A4BF05}">
      <dgm:prSet custT="1"/>
      <dgm:spPr/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Engage Child &amp; Family 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66C18006-A6A4-4CDD-8198-06EE3B07CA40}" type="parTrans" cxnId="{76E47E09-8A0C-4B21-AC38-11D5E901348E}">
      <dgm:prSet/>
      <dgm:spPr/>
      <dgm:t>
        <a:bodyPr/>
        <a:lstStyle/>
        <a:p>
          <a:endParaRPr lang="en-US"/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/>
        </a:p>
      </dgm:t>
    </dgm:pt>
    <dgm:pt modelId="{28EBDDA3-8C5E-4BE5-B8B5-BED5B280E141}">
      <dgm:prSet custT="1"/>
      <dgm:spPr/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Partner with Child &amp; Family &amp; Assemble Family Team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18662BE7-A3E8-4619-AB51-C96B6D35F155}" type="parTrans" cxnId="{A596509E-8B1E-4F4E-B718-97554BFA2759}">
      <dgm:prSet/>
      <dgm:spPr/>
      <dgm:t>
        <a:bodyPr/>
        <a:lstStyle/>
        <a:p>
          <a:endParaRPr lang="en-US"/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/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/>
      <dgm:spPr/>
      <dgm:t>
        <a:bodyPr/>
        <a:lstStyle/>
        <a:p>
          <a:endParaRPr lang="en-US"/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/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/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/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Assess &amp; Understand </a:t>
          </a:r>
        </a:p>
      </dgm:t>
    </dgm:pt>
    <dgm:pt modelId="{1E83EBD1-6FB9-4926-8307-44AED688B347}" type="parTrans" cxnId="{78364FAB-F029-484F-8DC2-00085162EA16}">
      <dgm:prSet/>
      <dgm:spPr/>
      <dgm:t>
        <a:bodyPr/>
        <a:lstStyle/>
        <a:p>
          <a:endParaRPr lang="en-US"/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/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b="1" baseline="0" dirty="0" smtClean="0">
            <a:solidFill>
              <a:schemeClr val="tx1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/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/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 smtClean="0">
              <a:solidFill>
                <a:schemeClr val="bg1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 smtClean="0">
              <a:solidFill>
                <a:schemeClr val="bg1"/>
              </a:solidFill>
            </a:rPr>
            <a:t> Safe Case Closure</a:t>
          </a:r>
          <a:endParaRPr lang="en-US" sz="1400" b="1" baseline="0" dirty="0">
            <a:solidFill>
              <a:schemeClr val="bg1"/>
            </a:solidFill>
          </a:endParaRPr>
        </a:p>
      </dgm:t>
    </dgm:pt>
    <dgm:pt modelId="{1A94656A-7608-4E10-A43B-15A895288D4F}" type="parTrans" cxnId="{289AD17F-D248-457B-B6D4-9A224AB7AAD6}">
      <dgm:prSet/>
      <dgm:spPr/>
      <dgm:t>
        <a:bodyPr/>
        <a:lstStyle/>
        <a:p>
          <a:endParaRPr lang="en-US"/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/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endParaRPr lang="en-US" sz="1400" b="1" i="0" baseline="0" dirty="0" smtClean="0">
            <a:solidFill>
              <a:schemeClr val="bg1"/>
            </a:solidFill>
          </a:endParaRPr>
        </a:p>
        <a:p>
          <a:r>
            <a:rPr lang="en-US" sz="1400" b="1" i="0" baseline="0" dirty="0" smtClean="0">
              <a:solidFill>
                <a:schemeClr val="bg1"/>
              </a:solidFill>
            </a:rPr>
            <a:t>Plan for Child Safety </a:t>
          </a:r>
        </a:p>
        <a:p>
          <a:r>
            <a:rPr lang="en-US" sz="1400" b="1" i="0" baseline="0" dirty="0" smtClean="0">
              <a:solidFill>
                <a:schemeClr val="bg1"/>
              </a:solidFill>
            </a:rPr>
            <a:t> </a:t>
          </a:r>
        </a:p>
      </dgm:t>
    </dgm:pt>
    <dgm:pt modelId="{F387E0D6-7C6F-413D-9A2E-74E95613EB52}" type="parTrans" cxnId="{CF93C461-A38D-4B2F-83CE-662896DFBA9A}">
      <dgm:prSet/>
      <dgm:spPr/>
      <dgm:t>
        <a:bodyPr/>
        <a:lstStyle/>
        <a:p>
          <a:endParaRPr lang="en-US"/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/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Plan for Family Change </a:t>
          </a:r>
        </a:p>
      </dgm:t>
    </dgm:pt>
    <dgm:pt modelId="{3F234555-D655-4694-BF1A-D8F6B2C8812D}" type="parTrans" cxnId="{9DFE62F2-F221-47E9-806F-D522B11D8706}">
      <dgm:prSet/>
      <dgm:spPr/>
      <dgm:t>
        <a:bodyPr/>
        <a:lstStyle/>
        <a:p>
          <a:endParaRPr lang="en-US"/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/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Implement &amp; Monitor </a:t>
          </a:r>
        </a:p>
        <a:p>
          <a:r>
            <a:rPr lang="en-US" sz="1400" b="1" i="0" baseline="0" dirty="0" smtClean="0">
              <a:solidFill>
                <a:schemeClr val="bg1"/>
              </a:solidFill>
            </a:rPr>
            <a:t>(Evaluate Family Progress &amp; Results; What is working or not working in case plan?)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2D60FA4E-0F87-45B6-85BD-E977BB962E6E}" type="parTrans" cxnId="{6E984B34-767E-4D87-9826-9DE02D4A12B0}">
      <dgm:prSet/>
      <dgm:spPr/>
      <dgm:t>
        <a:bodyPr/>
        <a:lstStyle/>
        <a:p>
          <a:endParaRPr lang="en-US"/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/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  <dgm:t>
        <a:bodyPr/>
        <a:lstStyle/>
        <a:p>
          <a:endParaRPr lang="en-US"/>
        </a:p>
      </dgm:t>
    </dgm:pt>
    <dgm:pt modelId="{93A2CD9A-293D-454C-BBE7-42643ACB125B}" type="pres">
      <dgm:prSet presAssocID="{66C18006-A6A4-4CDD-8198-06EE3B07CA40}" presName="Name9" presStyleLbl="parChTrans1D2" presStyleIdx="0" presStyleCnt="8"/>
      <dgm:spPr/>
      <dgm:t>
        <a:bodyPr/>
        <a:lstStyle/>
        <a:p>
          <a:endParaRPr lang="en-US"/>
        </a:p>
      </dgm:t>
    </dgm:pt>
    <dgm:pt modelId="{0BE5FAFB-43F1-4816-8B18-65C351D51211}" type="pres">
      <dgm:prSet presAssocID="{66C18006-A6A4-4CDD-8198-06EE3B07CA4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E037F144-ADCB-4489-BA37-874AB03B355E}" type="pres">
      <dgm:prSet presAssocID="{E9AFD43B-7D3B-4843-A3D5-ADBE28A4BF05}" presName="node" presStyleLbl="node1" presStyleIdx="0" presStyleCnt="8" custScaleX="129956" custScaleY="63610" custRadScaleRad="107225" custRadScaleInc="14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F6311-16AD-41A5-83B3-7560519C2E3B}" type="pres">
      <dgm:prSet presAssocID="{18662BE7-A3E8-4619-AB51-C96B6D35F155}" presName="Name9" presStyleLbl="parChTrans1D2" presStyleIdx="1" presStyleCnt="8"/>
      <dgm:spPr/>
      <dgm:t>
        <a:bodyPr/>
        <a:lstStyle/>
        <a:p>
          <a:endParaRPr lang="en-US"/>
        </a:p>
      </dgm:t>
    </dgm:pt>
    <dgm:pt modelId="{E13F2C07-4D5C-49B3-A6DD-22B762733650}" type="pres">
      <dgm:prSet presAssocID="{18662BE7-A3E8-4619-AB51-C96B6D35F15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7E936A26-452C-4F6C-8629-D72332C7618B}" type="pres">
      <dgm:prSet presAssocID="{28EBDDA3-8C5E-4BE5-B8B5-BED5B280E141}" presName="node" presStyleLbl="node1" presStyleIdx="1" presStyleCnt="8" custScaleX="167051" custScaleY="85804" custRadScaleRad="126505" custRadScaleInc="3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3915E-4577-43C3-824E-FDB59D1C2606}" type="pres">
      <dgm:prSet presAssocID="{6D3A020B-5410-40E2-A34D-397F0E3BAF0C}" presName="Name9" presStyleLbl="parChTrans1D2" presStyleIdx="2" presStyleCnt="8"/>
      <dgm:spPr/>
      <dgm:t>
        <a:bodyPr/>
        <a:lstStyle/>
        <a:p>
          <a:endParaRPr lang="en-US"/>
        </a:p>
      </dgm:t>
    </dgm:pt>
    <dgm:pt modelId="{8C8B20B9-9F89-46C6-8F24-CBB38FE66DC5}" type="pres">
      <dgm:prSet presAssocID="{6D3A020B-5410-40E2-A34D-397F0E3BAF0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EE300361-E089-4A3D-AB4F-4C380DDA00A6}" type="pres">
      <dgm:prSet presAssocID="{D4F2624C-ED5E-4ACA-BC3C-20C23437C824}" presName="node" presStyleLbl="node1" presStyleIdx="2" presStyleCnt="8" custScaleX="130878" custScaleY="61365" custRadScaleRad="125274" custRadScaleInc="-39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6BD2D-FC80-4E6D-B668-0BAEAF1E45D6}" type="pres">
      <dgm:prSet presAssocID="{1E83EBD1-6FB9-4926-8307-44AED688B347}" presName="Name9" presStyleLbl="parChTrans1D2" presStyleIdx="3" presStyleCnt="8"/>
      <dgm:spPr/>
      <dgm:t>
        <a:bodyPr/>
        <a:lstStyle/>
        <a:p>
          <a:endParaRPr lang="en-US"/>
        </a:p>
      </dgm:t>
    </dgm:pt>
    <dgm:pt modelId="{257E9488-C6BA-4CD1-B745-E1C12BEF17CA}" type="pres">
      <dgm:prSet presAssocID="{1E83EBD1-6FB9-4926-8307-44AED688B347}" presName="connTx" presStyleLbl="parChTrans1D2" presStyleIdx="3" presStyleCnt="8"/>
      <dgm:spPr/>
      <dgm:t>
        <a:bodyPr/>
        <a:lstStyle/>
        <a:p>
          <a:endParaRPr lang="en-US"/>
        </a:p>
      </dgm:t>
    </dgm:pt>
    <dgm:pt modelId="{08DC59B8-3875-47D1-9818-AD97A0C9C8ED}" type="pres">
      <dgm:prSet presAssocID="{AF419D7A-72C6-431E-B423-6B6FD573031D}" presName="node" presStyleLbl="node1" presStyleIdx="3" presStyleCnt="8" custScaleX="135160" custScaleY="70122" custRadScaleRad="122071" custRadScaleInc="-88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22158-6995-4391-9AA8-CB92B6F3646B}" type="pres">
      <dgm:prSet presAssocID="{F387E0D6-7C6F-413D-9A2E-74E95613EB52}" presName="Name9" presStyleLbl="parChTrans1D2" presStyleIdx="4" presStyleCnt="8"/>
      <dgm:spPr/>
      <dgm:t>
        <a:bodyPr/>
        <a:lstStyle/>
        <a:p>
          <a:endParaRPr lang="en-US"/>
        </a:p>
      </dgm:t>
    </dgm:pt>
    <dgm:pt modelId="{12371115-BFE3-4057-A447-3DAA2166CD2A}" type="pres">
      <dgm:prSet presAssocID="{F387E0D6-7C6F-413D-9A2E-74E95613EB52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A0BF4B3-1D49-43AC-8D49-F47EF3E66704}" type="pres">
      <dgm:prSet presAssocID="{1CB0830D-4316-48A8-9400-64EBE91EFA86}" presName="node" presStyleLbl="node1" presStyleIdx="4" presStyleCnt="8" custScaleX="134587" custScaleY="74108" custRadScaleRad="102833" custRadScaleInc="-71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6C36-12D7-49FC-8FD9-8163E5D98D99}" type="pres">
      <dgm:prSet presAssocID="{3F234555-D655-4694-BF1A-D8F6B2C8812D}" presName="Name9" presStyleLbl="parChTrans1D2" presStyleIdx="5" presStyleCnt="8"/>
      <dgm:spPr/>
      <dgm:t>
        <a:bodyPr/>
        <a:lstStyle/>
        <a:p>
          <a:endParaRPr lang="en-US"/>
        </a:p>
      </dgm:t>
    </dgm:pt>
    <dgm:pt modelId="{AD33F7C3-FDBD-4190-B786-F3FE9083849B}" type="pres">
      <dgm:prSet presAssocID="{3F234555-D655-4694-BF1A-D8F6B2C8812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A3958F6-436D-491E-A55C-32D8D6FDE911}" type="pres">
      <dgm:prSet presAssocID="{B96642A3-290E-4570-B223-4923751DC1CB}" presName="node" presStyleLbl="node1" presStyleIdx="5" presStyleCnt="8" custScaleX="139885" custScaleY="68261" custRadScaleRad="113378" custRadScaleInc="-11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E65A-D35B-491A-A340-F0E1C0945CE8}" type="pres">
      <dgm:prSet presAssocID="{2D60FA4E-0F87-45B6-85BD-E977BB962E6E}" presName="Name9" presStyleLbl="parChTrans1D2" presStyleIdx="6" presStyleCnt="8"/>
      <dgm:spPr/>
      <dgm:t>
        <a:bodyPr/>
        <a:lstStyle/>
        <a:p>
          <a:endParaRPr lang="en-US"/>
        </a:p>
      </dgm:t>
    </dgm:pt>
    <dgm:pt modelId="{F8BD6B92-CC93-44F6-AC50-9EEF229BB6EA}" type="pres">
      <dgm:prSet presAssocID="{2D60FA4E-0F87-45B6-85BD-E977BB962E6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40D5C98-4670-4C33-A91E-EA07C0D8C8B4}" type="pres">
      <dgm:prSet presAssocID="{9BBB90EF-146B-43BA-8514-415AFE6B582B}" presName="node" presStyleLbl="node1" presStyleIdx="6" presStyleCnt="8" custScaleX="288580" custScaleY="152450" custRadScaleRad="133314" custRadScaleInc="-30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37D6-6968-4F15-A950-CA9D5D0D61DF}" type="pres">
      <dgm:prSet presAssocID="{1A94656A-7608-4E10-A43B-15A895288D4F}" presName="Name9" presStyleLbl="parChTrans1D2" presStyleIdx="7" presStyleCnt="8"/>
      <dgm:spPr/>
      <dgm:t>
        <a:bodyPr/>
        <a:lstStyle/>
        <a:p>
          <a:endParaRPr lang="en-US"/>
        </a:p>
      </dgm:t>
    </dgm:pt>
    <dgm:pt modelId="{65093F26-907B-4961-9205-FAF861A2F888}" type="pres">
      <dgm:prSet presAssocID="{1A94656A-7608-4E10-A43B-15A895288D4F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A1C9CC8-7634-458D-8D31-2E410BE055B8}" type="pres">
      <dgm:prSet presAssocID="{64BD3D9F-A4FF-4CE3-B5FA-04620A90B51A}" presName="node" presStyleLbl="node1" presStyleIdx="7" presStyleCnt="8" custScaleX="267469" custScaleY="141728" custRadScaleRad="127759" custRadScaleInc="-35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95153-8D20-4433-9207-9861884739D0}" type="presOf" srcId="{66C18006-A6A4-4CDD-8198-06EE3B07CA40}" destId="{0BE5FAFB-43F1-4816-8B18-65C351D51211}" srcOrd="1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51A12A07-A23D-45C0-9609-702F19CA30D2}" type="presOf" srcId="{18662BE7-A3E8-4619-AB51-C96B6D35F155}" destId="{E83F6311-16AD-41A5-83B3-7560519C2E3B}" srcOrd="0" destOrd="0" presId="urn:microsoft.com/office/officeart/2005/8/layout/radial1"/>
    <dgm:cxn modelId="{0B0F3AA4-C273-4B41-B41F-72CC0C99729D}" type="presOf" srcId="{9BBB90EF-146B-43BA-8514-415AFE6B582B}" destId="{240D5C98-4670-4C33-A91E-EA07C0D8C8B4}" srcOrd="0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00333E73-F780-441B-88D8-B71E4D754F5A}" type="presOf" srcId="{3098F7E5-A030-41BC-97F0-3282BE6425DF}" destId="{C41C279E-D766-46C4-8F8E-F34A1C769396}" srcOrd="0" destOrd="0" presId="urn:microsoft.com/office/officeart/2005/8/layout/radial1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4D46A7D9-1307-48F3-83E7-DCB51768440A}" type="presOf" srcId="{E9AFD43B-7D3B-4843-A3D5-ADBE28A4BF05}" destId="{E037F144-ADCB-4489-BA37-874AB03B355E}" srcOrd="0" destOrd="0" presId="urn:microsoft.com/office/officeart/2005/8/layout/radial1"/>
    <dgm:cxn modelId="{254E7AF1-7403-42A0-8318-0BB6BC070866}" type="presOf" srcId="{1E83EBD1-6FB9-4926-8307-44AED688B347}" destId="{3D16BD2D-FC80-4E6D-B668-0BAEAF1E45D6}" srcOrd="0" destOrd="0" presId="urn:microsoft.com/office/officeart/2005/8/layout/radial1"/>
    <dgm:cxn modelId="{97B61609-410A-45EE-88EC-62527FC4B4A0}" type="presOf" srcId="{E58F8173-0E82-4445-846C-A947BD78E23B}" destId="{B6817510-8848-4FA1-BB24-76D06EC2B9B0}" srcOrd="0" destOrd="0" presId="urn:microsoft.com/office/officeart/2005/8/layout/radial1"/>
    <dgm:cxn modelId="{B2DD3131-D19B-426A-9B1A-1687819BEFD3}" type="presOf" srcId="{1A94656A-7608-4E10-A43B-15A895288D4F}" destId="{65093F26-907B-4961-9205-FAF861A2F888}" srcOrd="1" destOrd="0" presId="urn:microsoft.com/office/officeart/2005/8/layout/radial1"/>
    <dgm:cxn modelId="{DA759239-D342-4718-BCF5-94D63354B017}" type="presOf" srcId="{6D3A020B-5410-40E2-A34D-397F0E3BAF0C}" destId="{8C8B20B9-9F89-46C6-8F24-CBB38FE66DC5}" srcOrd="1" destOrd="0" presId="urn:microsoft.com/office/officeart/2005/8/layout/radial1"/>
    <dgm:cxn modelId="{4C22C8E1-EF88-40F8-844C-AC29761207D4}" type="presOf" srcId="{28EBDDA3-8C5E-4BE5-B8B5-BED5B280E141}" destId="{7E936A26-452C-4F6C-8629-D72332C7618B}" srcOrd="0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0426BFF9-6A40-4A2D-813C-DA96A15C632A}" type="presOf" srcId="{3F234555-D655-4694-BF1A-D8F6B2C8812D}" destId="{F5A86C36-12D7-49FC-8FD9-8163E5D98D99}" srcOrd="0" destOrd="0" presId="urn:microsoft.com/office/officeart/2005/8/layout/radial1"/>
    <dgm:cxn modelId="{37D7E3EC-4130-4AF5-B797-6E87E2BC7068}" type="presOf" srcId="{2D60FA4E-0F87-45B6-85BD-E977BB962E6E}" destId="{0DD4E65A-D35B-491A-A340-F0E1C0945CE8}" srcOrd="0" destOrd="0" presId="urn:microsoft.com/office/officeart/2005/8/layout/radial1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927F4544-3FB0-4F36-961B-AD1DC5C91E3D}" type="presOf" srcId="{D4F2624C-ED5E-4ACA-BC3C-20C23437C824}" destId="{EE300361-E089-4A3D-AB4F-4C380DDA00A6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067CE8C0-ECC4-4367-A921-467A7575D7B4}" type="presOf" srcId="{F387E0D6-7C6F-413D-9A2E-74E95613EB52}" destId="{12371115-BFE3-4057-A447-3DAA2166CD2A}" srcOrd="1" destOrd="0" presId="urn:microsoft.com/office/officeart/2005/8/layout/radial1"/>
    <dgm:cxn modelId="{39CDC583-CB0F-418A-AF64-0DE69022DED8}" type="presOf" srcId="{3F234555-D655-4694-BF1A-D8F6B2C8812D}" destId="{AD33F7C3-FDBD-4190-B786-F3FE9083849B}" srcOrd="1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D5A58AB7-CE4F-45F7-AA3D-269A919C7BCC}" type="presOf" srcId="{1A94656A-7608-4E10-A43B-15A895288D4F}" destId="{166037D6-6968-4F15-A950-CA9D5D0D61DF}" srcOrd="0" destOrd="0" presId="urn:microsoft.com/office/officeart/2005/8/layout/radial1"/>
    <dgm:cxn modelId="{3623DB36-E7E7-4B9A-8D03-35498A9D1312}" type="presOf" srcId="{18662BE7-A3E8-4619-AB51-C96B6D35F155}" destId="{E13F2C07-4D5C-49B3-A6DD-22B762733650}" srcOrd="1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BA4873E6-C021-4225-B5C0-85BBB1BEFA49}" type="presOf" srcId="{1E83EBD1-6FB9-4926-8307-44AED688B347}" destId="{257E9488-C6BA-4CD1-B745-E1C12BEF17CA}" srcOrd="1" destOrd="0" presId="urn:microsoft.com/office/officeart/2005/8/layout/radial1"/>
    <dgm:cxn modelId="{3DAC2540-17CF-45D9-868F-DDCDC77A34E6}" type="presOf" srcId="{2D60FA4E-0F87-45B6-85BD-E977BB962E6E}" destId="{F8BD6B92-CC93-44F6-AC50-9EEF229BB6EA}" srcOrd="1" destOrd="0" presId="urn:microsoft.com/office/officeart/2005/8/layout/radial1"/>
    <dgm:cxn modelId="{5310DA90-9A6C-4187-A082-37424BC39570}" type="presOf" srcId="{66C18006-A6A4-4CDD-8198-06EE3B07CA40}" destId="{93A2CD9A-293D-454C-BBE7-42643ACB125B}" srcOrd="0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FED29421-B6DE-459D-9ED3-73C771B52B0F}" type="presOf" srcId="{B96642A3-290E-4570-B223-4923751DC1CB}" destId="{7A3958F6-436D-491E-A55C-32D8D6FDE911}" srcOrd="0" destOrd="0" presId="urn:microsoft.com/office/officeart/2005/8/layout/radial1"/>
    <dgm:cxn modelId="{39EE30D2-3598-4032-8D91-6E507CAA3766}" type="presOf" srcId="{64BD3D9F-A4FF-4CE3-B5FA-04620A90B51A}" destId="{CA1C9CC8-7634-458D-8D31-2E410BE055B8}" srcOrd="0" destOrd="0" presId="urn:microsoft.com/office/officeart/2005/8/layout/radial1"/>
    <dgm:cxn modelId="{26192E09-F416-4D3F-B340-A36715A61B1F}" type="presOf" srcId="{AF419D7A-72C6-431E-B423-6B6FD573031D}" destId="{08DC59B8-3875-47D1-9818-AD97A0C9C8ED}" srcOrd="0" destOrd="0" presId="urn:microsoft.com/office/officeart/2005/8/layout/radial1"/>
    <dgm:cxn modelId="{9BD86895-1C73-40C8-996A-8D6AAE9E16C3}" type="presOf" srcId="{6D3A020B-5410-40E2-A34D-397F0E3BAF0C}" destId="{1AA3915E-4577-43C3-824E-FDB59D1C2606}" srcOrd="0" destOrd="0" presId="urn:microsoft.com/office/officeart/2005/8/layout/radial1"/>
    <dgm:cxn modelId="{B64EE8E3-FF4B-43E3-AD9C-AF255BB9CFCE}" type="presOf" srcId="{1CB0830D-4316-48A8-9400-64EBE91EFA86}" destId="{9A0BF4B3-1D49-43AC-8D49-F47EF3E66704}" srcOrd="0" destOrd="0" presId="urn:microsoft.com/office/officeart/2005/8/layout/radial1"/>
    <dgm:cxn modelId="{925D09EB-43D6-4243-8868-53DBC93BB66F}" type="presOf" srcId="{F387E0D6-7C6F-413D-9A2E-74E95613EB52}" destId="{34522158-6995-4391-9AA8-CB92B6F3646B}" srcOrd="0" destOrd="0" presId="urn:microsoft.com/office/officeart/2005/8/layout/radial1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61CA6616-CFF3-4CD9-A2D1-2EAC7037D479}" type="presParOf" srcId="{C41C279E-D766-46C4-8F8E-F34A1C769396}" destId="{B6817510-8848-4FA1-BB24-76D06EC2B9B0}" srcOrd="0" destOrd="0" presId="urn:microsoft.com/office/officeart/2005/8/layout/radial1"/>
    <dgm:cxn modelId="{DDB6EF17-E039-4811-A8D3-207FE148C8C5}" type="presParOf" srcId="{C41C279E-D766-46C4-8F8E-F34A1C769396}" destId="{93A2CD9A-293D-454C-BBE7-42643ACB125B}" srcOrd="1" destOrd="0" presId="urn:microsoft.com/office/officeart/2005/8/layout/radial1"/>
    <dgm:cxn modelId="{992B1382-B1F1-42CE-96D9-1C492EB63DEF}" type="presParOf" srcId="{93A2CD9A-293D-454C-BBE7-42643ACB125B}" destId="{0BE5FAFB-43F1-4816-8B18-65C351D51211}" srcOrd="0" destOrd="0" presId="urn:microsoft.com/office/officeart/2005/8/layout/radial1"/>
    <dgm:cxn modelId="{9D08D5DD-26B8-419C-8CC0-C49710727BCB}" type="presParOf" srcId="{C41C279E-D766-46C4-8F8E-F34A1C769396}" destId="{E037F144-ADCB-4489-BA37-874AB03B355E}" srcOrd="2" destOrd="0" presId="urn:microsoft.com/office/officeart/2005/8/layout/radial1"/>
    <dgm:cxn modelId="{7A1B0DD0-4B5C-46C6-92D1-66BEF1159BB7}" type="presParOf" srcId="{C41C279E-D766-46C4-8F8E-F34A1C769396}" destId="{E83F6311-16AD-41A5-83B3-7560519C2E3B}" srcOrd="3" destOrd="0" presId="urn:microsoft.com/office/officeart/2005/8/layout/radial1"/>
    <dgm:cxn modelId="{53D8499C-56EA-4C8D-BEEF-26C3A63302E3}" type="presParOf" srcId="{E83F6311-16AD-41A5-83B3-7560519C2E3B}" destId="{E13F2C07-4D5C-49B3-A6DD-22B762733650}" srcOrd="0" destOrd="0" presId="urn:microsoft.com/office/officeart/2005/8/layout/radial1"/>
    <dgm:cxn modelId="{D61DE702-47BE-40CA-AE05-DCC558B05FB5}" type="presParOf" srcId="{C41C279E-D766-46C4-8F8E-F34A1C769396}" destId="{7E936A26-452C-4F6C-8629-D72332C7618B}" srcOrd="4" destOrd="0" presId="urn:microsoft.com/office/officeart/2005/8/layout/radial1"/>
    <dgm:cxn modelId="{664276ED-46DA-4494-BEF1-B415566223C0}" type="presParOf" srcId="{C41C279E-D766-46C4-8F8E-F34A1C769396}" destId="{1AA3915E-4577-43C3-824E-FDB59D1C2606}" srcOrd="5" destOrd="0" presId="urn:microsoft.com/office/officeart/2005/8/layout/radial1"/>
    <dgm:cxn modelId="{FCE6D7B1-79B3-457A-A9D9-75C53F23D16A}" type="presParOf" srcId="{1AA3915E-4577-43C3-824E-FDB59D1C2606}" destId="{8C8B20B9-9F89-46C6-8F24-CBB38FE66DC5}" srcOrd="0" destOrd="0" presId="urn:microsoft.com/office/officeart/2005/8/layout/radial1"/>
    <dgm:cxn modelId="{C1A69399-1F75-47BC-B155-420E7B33BDB8}" type="presParOf" srcId="{C41C279E-D766-46C4-8F8E-F34A1C769396}" destId="{EE300361-E089-4A3D-AB4F-4C380DDA00A6}" srcOrd="6" destOrd="0" presId="urn:microsoft.com/office/officeart/2005/8/layout/radial1"/>
    <dgm:cxn modelId="{D31DB9D5-856E-4CF2-AADB-D0893435E8A1}" type="presParOf" srcId="{C41C279E-D766-46C4-8F8E-F34A1C769396}" destId="{3D16BD2D-FC80-4E6D-B668-0BAEAF1E45D6}" srcOrd="7" destOrd="0" presId="urn:microsoft.com/office/officeart/2005/8/layout/radial1"/>
    <dgm:cxn modelId="{4D3FE039-B620-4333-A743-CE61B790B180}" type="presParOf" srcId="{3D16BD2D-FC80-4E6D-B668-0BAEAF1E45D6}" destId="{257E9488-C6BA-4CD1-B745-E1C12BEF17CA}" srcOrd="0" destOrd="0" presId="urn:microsoft.com/office/officeart/2005/8/layout/radial1"/>
    <dgm:cxn modelId="{20457015-C252-4B48-8B3D-2E6E853E0EF3}" type="presParOf" srcId="{C41C279E-D766-46C4-8F8E-F34A1C769396}" destId="{08DC59B8-3875-47D1-9818-AD97A0C9C8ED}" srcOrd="8" destOrd="0" presId="urn:microsoft.com/office/officeart/2005/8/layout/radial1"/>
    <dgm:cxn modelId="{3E7A00AA-91A7-405F-8B0E-DE5E1AB5EDBA}" type="presParOf" srcId="{C41C279E-D766-46C4-8F8E-F34A1C769396}" destId="{34522158-6995-4391-9AA8-CB92B6F3646B}" srcOrd="9" destOrd="0" presId="urn:microsoft.com/office/officeart/2005/8/layout/radial1"/>
    <dgm:cxn modelId="{314D5F0F-1A17-4268-8398-1CB241D2C5C8}" type="presParOf" srcId="{34522158-6995-4391-9AA8-CB92B6F3646B}" destId="{12371115-BFE3-4057-A447-3DAA2166CD2A}" srcOrd="0" destOrd="0" presId="urn:microsoft.com/office/officeart/2005/8/layout/radial1"/>
    <dgm:cxn modelId="{EB821749-8F53-466E-81A6-33735A3D6A95}" type="presParOf" srcId="{C41C279E-D766-46C4-8F8E-F34A1C769396}" destId="{9A0BF4B3-1D49-43AC-8D49-F47EF3E66704}" srcOrd="10" destOrd="0" presId="urn:microsoft.com/office/officeart/2005/8/layout/radial1"/>
    <dgm:cxn modelId="{DBC29CD2-C80D-4D18-AA43-B9B8259F174E}" type="presParOf" srcId="{C41C279E-D766-46C4-8F8E-F34A1C769396}" destId="{F5A86C36-12D7-49FC-8FD9-8163E5D98D99}" srcOrd="11" destOrd="0" presId="urn:microsoft.com/office/officeart/2005/8/layout/radial1"/>
    <dgm:cxn modelId="{486BA4C1-8411-4293-9E9F-F41E86F01472}" type="presParOf" srcId="{F5A86C36-12D7-49FC-8FD9-8163E5D98D99}" destId="{AD33F7C3-FDBD-4190-B786-F3FE9083849B}" srcOrd="0" destOrd="0" presId="urn:microsoft.com/office/officeart/2005/8/layout/radial1"/>
    <dgm:cxn modelId="{BA5FAAF6-44BE-4D33-AF43-676615CE2ADB}" type="presParOf" srcId="{C41C279E-D766-46C4-8F8E-F34A1C769396}" destId="{7A3958F6-436D-491E-A55C-32D8D6FDE911}" srcOrd="12" destOrd="0" presId="urn:microsoft.com/office/officeart/2005/8/layout/radial1"/>
    <dgm:cxn modelId="{7D2A920B-D63E-49A8-AAD8-82B7309D8FD3}" type="presParOf" srcId="{C41C279E-D766-46C4-8F8E-F34A1C769396}" destId="{0DD4E65A-D35B-491A-A340-F0E1C0945CE8}" srcOrd="13" destOrd="0" presId="urn:microsoft.com/office/officeart/2005/8/layout/radial1"/>
    <dgm:cxn modelId="{B8E914BC-C7F7-4D31-B822-0D6D567D54C0}" type="presParOf" srcId="{0DD4E65A-D35B-491A-A340-F0E1C0945CE8}" destId="{F8BD6B92-CC93-44F6-AC50-9EEF229BB6EA}" srcOrd="0" destOrd="0" presId="urn:microsoft.com/office/officeart/2005/8/layout/radial1"/>
    <dgm:cxn modelId="{DD9930B6-2195-4AAA-8A72-AD1837EDA5D6}" type="presParOf" srcId="{C41C279E-D766-46C4-8F8E-F34A1C769396}" destId="{240D5C98-4670-4C33-A91E-EA07C0D8C8B4}" srcOrd="14" destOrd="0" presId="urn:microsoft.com/office/officeart/2005/8/layout/radial1"/>
    <dgm:cxn modelId="{F5E57EFF-106C-44D1-95E0-845BC0B7756A}" type="presParOf" srcId="{C41C279E-D766-46C4-8F8E-F34A1C769396}" destId="{166037D6-6968-4F15-A950-CA9D5D0D61DF}" srcOrd="15" destOrd="0" presId="urn:microsoft.com/office/officeart/2005/8/layout/radial1"/>
    <dgm:cxn modelId="{50136747-4E5B-4866-A2CB-1A49F56D3E2E}" type="presParOf" srcId="{166037D6-6968-4F15-A950-CA9D5D0D61DF}" destId="{65093F26-907B-4961-9205-FAF861A2F888}" srcOrd="0" destOrd="0" presId="urn:microsoft.com/office/officeart/2005/8/layout/radial1"/>
    <dgm:cxn modelId="{91EF9602-9533-45A1-BF76-E934A4B9BC56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baseline="0" dirty="0" smtClean="0">
              <a:solidFill>
                <a:schemeClr val="bg1"/>
              </a:solidFill>
            </a:rPr>
            <a:t>CPI or CM Lead Responsibility</a:t>
          </a:r>
          <a:endParaRPr lang="en-US" sz="1400" b="1" baseline="0" dirty="0">
            <a:solidFill>
              <a:schemeClr val="bg1"/>
            </a:solidFill>
          </a:endParaRP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Engage Child &amp; Family 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Partner with Child &amp; Family &amp; Assemble Family Team</a:t>
          </a:r>
          <a:endParaRPr lang="en-US" sz="1400" b="1" i="0" baseline="0" dirty="0">
            <a:solidFill>
              <a:schemeClr val="bg1"/>
            </a:solidFill>
          </a:endParaRP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Assess &amp; Understand </a:t>
          </a: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400" b="1" baseline="0" dirty="0" smtClean="0">
            <a:solidFill>
              <a:schemeClr val="bg1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 smtClean="0">
              <a:solidFill>
                <a:schemeClr val="bg1"/>
              </a:solidFill>
            </a:rPr>
            <a:t>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 smtClean="0">
              <a:solidFill>
                <a:schemeClr val="bg1"/>
              </a:solidFill>
            </a:rPr>
            <a:t> Safe Case Closure</a:t>
          </a:r>
          <a:endParaRPr lang="en-US" sz="1400" b="1" baseline="0" dirty="0">
            <a:solidFill>
              <a:schemeClr val="bg1"/>
            </a:solidFill>
          </a:endParaRP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endParaRPr lang="en-US" sz="1400" b="1" i="0" baseline="0" dirty="0" smtClean="0">
            <a:solidFill>
              <a:schemeClr val="bg1"/>
            </a:solidFill>
          </a:endParaRPr>
        </a:p>
        <a:p>
          <a:r>
            <a:rPr lang="en-US" sz="1400" b="1" i="0" baseline="0" dirty="0" smtClean="0">
              <a:solidFill>
                <a:schemeClr val="bg1"/>
              </a:solidFill>
            </a:rPr>
            <a:t>Plan for Child Safety </a:t>
          </a:r>
        </a:p>
        <a:p>
          <a:r>
            <a:rPr lang="en-US" sz="1400" b="1" i="0" baseline="0" dirty="0" smtClean="0">
              <a:solidFill>
                <a:schemeClr val="bg1"/>
              </a:solidFill>
            </a:rPr>
            <a:t> 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Plan for Family Change 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400" b="1" i="0" baseline="0" dirty="0" smtClean="0">
              <a:solidFill>
                <a:schemeClr val="bg1"/>
              </a:solidFill>
            </a:rPr>
            <a:t>Implement &amp; Monitor 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  <dgm:t>
        <a:bodyPr/>
        <a:lstStyle/>
        <a:p>
          <a:endParaRPr lang="en-US"/>
        </a:p>
      </dgm:t>
    </dgm:pt>
    <dgm:pt modelId="{93A2CD9A-293D-454C-BBE7-42643ACB125B}" type="pres">
      <dgm:prSet presAssocID="{66C18006-A6A4-4CDD-8198-06EE3B07CA40}" presName="Name9" presStyleLbl="parChTrans1D2" presStyleIdx="0" presStyleCnt="8"/>
      <dgm:spPr/>
      <dgm:t>
        <a:bodyPr/>
        <a:lstStyle/>
        <a:p>
          <a:endParaRPr lang="en-US"/>
        </a:p>
      </dgm:t>
    </dgm:pt>
    <dgm:pt modelId="{0BE5FAFB-43F1-4816-8B18-65C351D51211}" type="pres">
      <dgm:prSet presAssocID="{66C18006-A6A4-4CDD-8198-06EE3B07CA4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E037F144-ADCB-4489-BA37-874AB03B355E}" type="pres">
      <dgm:prSet presAssocID="{E9AFD43B-7D3B-4843-A3D5-ADBE28A4BF05}" presName="node" presStyleLbl="node1" presStyleIdx="0" presStyleCnt="8" custScaleX="129956" custScaleY="63610" custRadScaleRad="112650" custRadScaleInc="145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F6311-16AD-41A5-83B3-7560519C2E3B}" type="pres">
      <dgm:prSet presAssocID="{18662BE7-A3E8-4619-AB51-C96B6D35F155}" presName="Name9" presStyleLbl="parChTrans1D2" presStyleIdx="1" presStyleCnt="8"/>
      <dgm:spPr/>
      <dgm:t>
        <a:bodyPr/>
        <a:lstStyle/>
        <a:p>
          <a:endParaRPr lang="en-US"/>
        </a:p>
      </dgm:t>
    </dgm:pt>
    <dgm:pt modelId="{E13F2C07-4D5C-49B3-A6DD-22B762733650}" type="pres">
      <dgm:prSet presAssocID="{18662BE7-A3E8-4619-AB51-C96B6D35F15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7E936A26-452C-4F6C-8629-D72332C7618B}" type="pres">
      <dgm:prSet presAssocID="{28EBDDA3-8C5E-4BE5-B8B5-BED5B280E141}" presName="node" presStyleLbl="node1" presStyleIdx="1" presStyleCnt="8" custScaleX="166144" custScaleY="97298" custRadScaleRad="123829" custRadScaleInc="96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3915E-4577-43C3-824E-FDB59D1C2606}" type="pres">
      <dgm:prSet presAssocID="{6D3A020B-5410-40E2-A34D-397F0E3BAF0C}" presName="Name9" presStyleLbl="parChTrans1D2" presStyleIdx="2" presStyleCnt="8"/>
      <dgm:spPr/>
      <dgm:t>
        <a:bodyPr/>
        <a:lstStyle/>
        <a:p>
          <a:endParaRPr lang="en-US"/>
        </a:p>
      </dgm:t>
    </dgm:pt>
    <dgm:pt modelId="{8C8B20B9-9F89-46C6-8F24-CBB38FE66DC5}" type="pres">
      <dgm:prSet presAssocID="{6D3A020B-5410-40E2-A34D-397F0E3BAF0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EE300361-E089-4A3D-AB4F-4C380DDA00A6}" type="pres">
      <dgm:prSet presAssocID="{D4F2624C-ED5E-4ACA-BC3C-20C23437C824}" presName="node" presStyleLbl="node1" presStyleIdx="2" presStyleCnt="8" custScaleX="130878" custScaleY="61365" custRadScaleRad="113548" custRadScaleInc="8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6BD2D-FC80-4E6D-B668-0BAEAF1E45D6}" type="pres">
      <dgm:prSet presAssocID="{1E83EBD1-6FB9-4926-8307-44AED688B347}" presName="Name9" presStyleLbl="parChTrans1D2" presStyleIdx="3" presStyleCnt="8"/>
      <dgm:spPr/>
      <dgm:t>
        <a:bodyPr/>
        <a:lstStyle/>
        <a:p>
          <a:endParaRPr lang="en-US"/>
        </a:p>
      </dgm:t>
    </dgm:pt>
    <dgm:pt modelId="{257E9488-C6BA-4CD1-B745-E1C12BEF17CA}" type="pres">
      <dgm:prSet presAssocID="{1E83EBD1-6FB9-4926-8307-44AED688B347}" presName="connTx" presStyleLbl="parChTrans1D2" presStyleIdx="3" presStyleCnt="8"/>
      <dgm:spPr/>
      <dgm:t>
        <a:bodyPr/>
        <a:lstStyle/>
        <a:p>
          <a:endParaRPr lang="en-US"/>
        </a:p>
      </dgm:t>
    </dgm:pt>
    <dgm:pt modelId="{08DC59B8-3875-47D1-9818-AD97A0C9C8ED}" type="pres">
      <dgm:prSet presAssocID="{AF419D7A-72C6-431E-B423-6B6FD573031D}" presName="node" presStyleLbl="node1" presStyleIdx="3" presStyleCnt="8" custScaleX="135160" custScaleY="70122" custRadScaleRad="107040" custRadScaleInc="-5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22158-6995-4391-9AA8-CB92B6F3646B}" type="pres">
      <dgm:prSet presAssocID="{F387E0D6-7C6F-413D-9A2E-74E95613EB52}" presName="Name9" presStyleLbl="parChTrans1D2" presStyleIdx="4" presStyleCnt="8"/>
      <dgm:spPr/>
      <dgm:t>
        <a:bodyPr/>
        <a:lstStyle/>
        <a:p>
          <a:endParaRPr lang="en-US"/>
        </a:p>
      </dgm:t>
    </dgm:pt>
    <dgm:pt modelId="{12371115-BFE3-4057-A447-3DAA2166CD2A}" type="pres">
      <dgm:prSet presAssocID="{F387E0D6-7C6F-413D-9A2E-74E95613EB52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A0BF4B3-1D49-43AC-8D49-F47EF3E66704}" type="pres">
      <dgm:prSet presAssocID="{1CB0830D-4316-48A8-9400-64EBE91EFA86}" presName="node" presStyleLbl="node1" presStyleIdx="4" presStyleCnt="8" custScaleX="134587" custScaleY="74108" custRadScaleRad="92637" custRadScaleInc="-13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86C36-12D7-49FC-8FD9-8163E5D98D99}" type="pres">
      <dgm:prSet presAssocID="{3F234555-D655-4694-BF1A-D8F6B2C8812D}" presName="Name9" presStyleLbl="parChTrans1D2" presStyleIdx="5" presStyleCnt="8"/>
      <dgm:spPr/>
      <dgm:t>
        <a:bodyPr/>
        <a:lstStyle/>
        <a:p>
          <a:endParaRPr lang="en-US"/>
        </a:p>
      </dgm:t>
    </dgm:pt>
    <dgm:pt modelId="{AD33F7C3-FDBD-4190-B786-F3FE9083849B}" type="pres">
      <dgm:prSet presAssocID="{3F234555-D655-4694-BF1A-D8F6B2C8812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A3958F6-436D-491E-A55C-32D8D6FDE911}" type="pres">
      <dgm:prSet presAssocID="{B96642A3-290E-4570-B223-4923751DC1CB}" presName="node" presStyleLbl="node1" presStyleIdx="5" presStyleCnt="8" custScaleX="139885" custScaleY="68261" custRadScaleRad="123479" custRadScaleInc="33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E65A-D35B-491A-A340-F0E1C0945CE8}" type="pres">
      <dgm:prSet presAssocID="{2D60FA4E-0F87-45B6-85BD-E977BB962E6E}" presName="Name9" presStyleLbl="parChTrans1D2" presStyleIdx="6" presStyleCnt="8"/>
      <dgm:spPr/>
      <dgm:t>
        <a:bodyPr/>
        <a:lstStyle/>
        <a:p>
          <a:endParaRPr lang="en-US"/>
        </a:p>
      </dgm:t>
    </dgm:pt>
    <dgm:pt modelId="{F8BD6B92-CC93-44F6-AC50-9EEF229BB6EA}" type="pres">
      <dgm:prSet presAssocID="{2D60FA4E-0F87-45B6-85BD-E977BB962E6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240D5C98-4670-4C33-A91E-EA07C0D8C8B4}" type="pres">
      <dgm:prSet presAssocID="{9BBB90EF-146B-43BA-8514-415AFE6B582B}" presName="node" presStyleLbl="node1" presStyleIdx="6" presStyleCnt="8" custScaleX="154922" custScaleY="82970" custRadScaleRad="142891" custRadScaleInc="-24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37D6-6968-4F15-A950-CA9D5D0D61DF}" type="pres">
      <dgm:prSet presAssocID="{1A94656A-7608-4E10-A43B-15A895288D4F}" presName="Name9" presStyleLbl="parChTrans1D2" presStyleIdx="7" presStyleCnt="8"/>
      <dgm:spPr/>
      <dgm:t>
        <a:bodyPr/>
        <a:lstStyle/>
        <a:p>
          <a:endParaRPr lang="en-US"/>
        </a:p>
      </dgm:t>
    </dgm:pt>
    <dgm:pt modelId="{65093F26-907B-4961-9205-FAF861A2F888}" type="pres">
      <dgm:prSet presAssocID="{1A94656A-7608-4E10-A43B-15A895288D4F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A1C9CC8-7634-458D-8D31-2E410BE055B8}" type="pres">
      <dgm:prSet presAssocID="{64BD3D9F-A4FF-4CE3-B5FA-04620A90B51A}" presName="node" presStyleLbl="node1" presStyleIdx="7" presStyleCnt="8" custScaleX="383716" custScaleY="196974" custRadScaleRad="127759" custRadScaleInc="-35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97662-BBA7-4AAE-A0F8-10822248FBE4}" type="presOf" srcId="{3098F7E5-A030-41BC-97F0-3282BE6425DF}" destId="{C41C279E-D766-46C4-8F8E-F34A1C769396}" srcOrd="0" destOrd="0" presId="urn:microsoft.com/office/officeart/2005/8/layout/radial1"/>
    <dgm:cxn modelId="{099EF411-B8B3-4613-A96D-32F6A833B200}" type="presOf" srcId="{66C18006-A6A4-4CDD-8198-06EE3B07CA40}" destId="{93A2CD9A-293D-454C-BBE7-42643ACB125B}" srcOrd="0" destOrd="0" presId="urn:microsoft.com/office/officeart/2005/8/layout/radial1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B2147926-E58B-41D6-8504-E0F6024E2556}" type="presOf" srcId="{2D60FA4E-0F87-45B6-85BD-E977BB962E6E}" destId="{0DD4E65A-D35B-491A-A340-F0E1C0945CE8}" srcOrd="0" destOrd="0" presId="urn:microsoft.com/office/officeart/2005/8/layout/radial1"/>
    <dgm:cxn modelId="{BABEAA51-E2F1-46A6-A4DB-2F3142A287C3}" type="presOf" srcId="{1CB0830D-4316-48A8-9400-64EBE91EFA86}" destId="{9A0BF4B3-1D49-43AC-8D49-F47EF3E66704}" srcOrd="0" destOrd="0" presId="urn:microsoft.com/office/officeart/2005/8/layout/radial1"/>
    <dgm:cxn modelId="{EF961CB8-4204-47EC-8B71-B022FB7721FF}" type="presOf" srcId="{F387E0D6-7C6F-413D-9A2E-74E95613EB52}" destId="{12371115-BFE3-4057-A447-3DAA2166CD2A}" srcOrd="1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5517D343-E7B5-49D5-ABCC-C9E20E6439E5}" type="presOf" srcId="{1A94656A-7608-4E10-A43B-15A895288D4F}" destId="{166037D6-6968-4F15-A950-CA9D5D0D61DF}" srcOrd="0" destOrd="0" presId="urn:microsoft.com/office/officeart/2005/8/layout/radial1"/>
    <dgm:cxn modelId="{E5304703-3822-41A1-B683-2369FDC8436B}" type="presOf" srcId="{3F234555-D655-4694-BF1A-D8F6B2C8812D}" destId="{AD33F7C3-FDBD-4190-B786-F3FE9083849B}" srcOrd="1" destOrd="0" presId="urn:microsoft.com/office/officeart/2005/8/layout/radial1"/>
    <dgm:cxn modelId="{A14D31C1-0AFD-4807-8FAE-D2963669502C}" type="presOf" srcId="{1A94656A-7608-4E10-A43B-15A895288D4F}" destId="{65093F26-907B-4961-9205-FAF861A2F888}" srcOrd="1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13D446A8-EDF1-46D6-B983-DEDC2B8522A2}" type="presOf" srcId="{18662BE7-A3E8-4619-AB51-C96B6D35F155}" destId="{E83F6311-16AD-41A5-83B3-7560519C2E3B}" srcOrd="0" destOrd="0" presId="urn:microsoft.com/office/officeart/2005/8/layout/radial1"/>
    <dgm:cxn modelId="{161BD0E3-34C6-4A7E-BB3D-77411E609B5A}" type="presOf" srcId="{28EBDDA3-8C5E-4BE5-B8B5-BED5B280E141}" destId="{7E936A26-452C-4F6C-8629-D72332C7618B}" srcOrd="0" destOrd="0" presId="urn:microsoft.com/office/officeart/2005/8/layout/radial1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E2981AB4-39D6-4175-9E7D-D5F11BBC6719}" type="presOf" srcId="{64BD3D9F-A4FF-4CE3-B5FA-04620A90B51A}" destId="{CA1C9CC8-7634-458D-8D31-2E410BE055B8}" srcOrd="0" destOrd="0" presId="urn:microsoft.com/office/officeart/2005/8/layout/radial1"/>
    <dgm:cxn modelId="{BF3D8CD1-760A-4D51-978A-0C58641B7000}" type="presOf" srcId="{E9AFD43B-7D3B-4843-A3D5-ADBE28A4BF05}" destId="{E037F144-ADCB-4489-BA37-874AB03B355E}" srcOrd="0" destOrd="0" presId="urn:microsoft.com/office/officeart/2005/8/layout/radial1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456E6670-7393-4BAD-BF47-84CE4923E7EC}" type="presOf" srcId="{18662BE7-A3E8-4619-AB51-C96B6D35F155}" destId="{E13F2C07-4D5C-49B3-A6DD-22B762733650}" srcOrd="1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16CB4620-F8B0-45AE-844A-F88F8DE10B2E}" type="presOf" srcId="{1E83EBD1-6FB9-4926-8307-44AED688B347}" destId="{257E9488-C6BA-4CD1-B745-E1C12BEF17CA}" srcOrd="1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790DFDCA-E8A2-49BE-92B8-BD40E0FBBCD9}" type="presOf" srcId="{9BBB90EF-146B-43BA-8514-415AFE6B582B}" destId="{240D5C98-4670-4C33-A91E-EA07C0D8C8B4}" srcOrd="0" destOrd="0" presId="urn:microsoft.com/office/officeart/2005/8/layout/radial1"/>
    <dgm:cxn modelId="{7FFD9A37-8A63-4BB8-B134-E8DA3B4ED093}" type="presOf" srcId="{AF419D7A-72C6-431E-B423-6B6FD573031D}" destId="{08DC59B8-3875-47D1-9818-AD97A0C9C8ED}" srcOrd="0" destOrd="0" presId="urn:microsoft.com/office/officeart/2005/8/layout/radial1"/>
    <dgm:cxn modelId="{27D67608-4714-45F6-811E-B5BFB2A20610}" type="presOf" srcId="{6D3A020B-5410-40E2-A34D-397F0E3BAF0C}" destId="{1AA3915E-4577-43C3-824E-FDB59D1C2606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59836E36-4FE2-47CD-8683-28943E021EEE}" type="presOf" srcId="{66C18006-A6A4-4CDD-8198-06EE3B07CA40}" destId="{0BE5FAFB-43F1-4816-8B18-65C351D51211}" srcOrd="1" destOrd="0" presId="urn:microsoft.com/office/officeart/2005/8/layout/radial1"/>
    <dgm:cxn modelId="{A009C6BB-9038-419C-AC5E-28C92533DB95}" type="presOf" srcId="{3F234555-D655-4694-BF1A-D8F6B2C8812D}" destId="{F5A86C36-12D7-49FC-8FD9-8163E5D98D99}" srcOrd="0" destOrd="0" presId="urn:microsoft.com/office/officeart/2005/8/layout/radial1"/>
    <dgm:cxn modelId="{1177E973-8606-4459-B00D-FEE24A7791BA}" type="presOf" srcId="{6D3A020B-5410-40E2-A34D-397F0E3BAF0C}" destId="{8C8B20B9-9F89-46C6-8F24-CBB38FE66DC5}" srcOrd="1" destOrd="0" presId="urn:microsoft.com/office/officeart/2005/8/layout/radial1"/>
    <dgm:cxn modelId="{A3C1BF33-6538-41FA-BAB7-44882AA4F357}" type="presOf" srcId="{1E83EBD1-6FB9-4926-8307-44AED688B347}" destId="{3D16BD2D-FC80-4E6D-B668-0BAEAF1E45D6}" srcOrd="0" destOrd="0" presId="urn:microsoft.com/office/officeart/2005/8/layout/radial1"/>
    <dgm:cxn modelId="{9DFBFD2D-A446-4492-B6B6-F375B647A054}" type="presOf" srcId="{E58F8173-0E82-4445-846C-A947BD78E23B}" destId="{B6817510-8848-4FA1-BB24-76D06EC2B9B0}" srcOrd="0" destOrd="0" presId="urn:microsoft.com/office/officeart/2005/8/layout/radial1"/>
    <dgm:cxn modelId="{620F5BD0-F989-42FA-82CC-E3D6CA9D4B26}" type="presOf" srcId="{2D60FA4E-0F87-45B6-85BD-E977BB962E6E}" destId="{F8BD6B92-CC93-44F6-AC50-9EEF229BB6EA}" srcOrd="1" destOrd="0" presId="urn:microsoft.com/office/officeart/2005/8/layout/radial1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1335B94C-E1DE-43BB-A61A-5C7D0A9DCB5A}" type="presOf" srcId="{F387E0D6-7C6F-413D-9A2E-74E95613EB52}" destId="{34522158-6995-4391-9AA8-CB92B6F3646B}" srcOrd="0" destOrd="0" presId="urn:microsoft.com/office/officeart/2005/8/layout/radial1"/>
    <dgm:cxn modelId="{BE0152D2-8A85-43CE-BA0E-D7D177DF0613}" type="presOf" srcId="{B96642A3-290E-4570-B223-4923751DC1CB}" destId="{7A3958F6-436D-491E-A55C-32D8D6FDE911}" srcOrd="0" destOrd="0" presId="urn:microsoft.com/office/officeart/2005/8/layout/radial1"/>
    <dgm:cxn modelId="{EA47E096-D2A3-48D0-AB56-79E5DC5676C4}" type="presOf" srcId="{D4F2624C-ED5E-4ACA-BC3C-20C23437C824}" destId="{EE300361-E089-4A3D-AB4F-4C380DDA00A6}" srcOrd="0" destOrd="0" presId="urn:microsoft.com/office/officeart/2005/8/layout/radial1"/>
    <dgm:cxn modelId="{4520D456-D4FB-4FB3-99BF-34C9C1F2D692}" type="presParOf" srcId="{C41C279E-D766-46C4-8F8E-F34A1C769396}" destId="{B6817510-8848-4FA1-BB24-76D06EC2B9B0}" srcOrd="0" destOrd="0" presId="urn:microsoft.com/office/officeart/2005/8/layout/radial1"/>
    <dgm:cxn modelId="{3EA8219D-4EEC-4A5D-9E9D-36CBBCCF4DE0}" type="presParOf" srcId="{C41C279E-D766-46C4-8F8E-F34A1C769396}" destId="{93A2CD9A-293D-454C-BBE7-42643ACB125B}" srcOrd="1" destOrd="0" presId="urn:microsoft.com/office/officeart/2005/8/layout/radial1"/>
    <dgm:cxn modelId="{0BA6B630-1765-4070-B4BB-1136090368CC}" type="presParOf" srcId="{93A2CD9A-293D-454C-BBE7-42643ACB125B}" destId="{0BE5FAFB-43F1-4816-8B18-65C351D51211}" srcOrd="0" destOrd="0" presId="urn:microsoft.com/office/officeart/2005/8/layout/radial1"/>
    <dgm:cxn modelId="{EE5005C0-52E4-4932-BF23-8A66A3FCD136}" type="presParOf" srcId="{C41C279E-D766-46C4-8F8E-F34A1C769396}" destId="{E037F144-ADCB-4489-BA37-874AB03B355E}" srcOrd="2" destOrd="0" presId="urn:microsoft.com/office/officeart/2005/8/layout/radial1"/>
    <dgm:cxn modelId="{D3DC6626-1BEA-49D5-9707-38A421FEC382}" type="presParOf" srcId="{C41C279E-D766-46C4-8F8E-F34A1C769396}" destId="{E83F6311-16AD-41A5-83B3-7560519C2E3B}" srcOrd="3" destOrd="0" presId="urn:microsoft.com/office/officeart/2005/8/layout/radial1"/>
    <dgm:cxn modelId="{2B407CB6-D658-4FE6-8E4D-DF9046A137C6}" type="presParOf" srcId="{E83F6311-16AD-41A5-83B3-7560519C2E3B}" destId="{E13F2C07-4D5C-49B3-A6DD-22B762733650}" srcOrd="0" destOrd="0" presId="urn:microsoft.com/office/officeart/2005/8/layout/radial1"/>
    <dgm:cxn modelId="{42A6347D-CB76-4C88-A732-476A24721F58}" type="presParOf" srcId="{C41C279E-D766-46C4-8F8E-F34A1C769396}" destId="{7E936A26-452C-4F6C-8629-D72332C7618B}" srcOrd="4" destOrd="0" presId="urn:microsoft.com/office/officeart/2005/8/layout/radial1"/>
    <dgm:cxn modelId="{2C3249C1-8D40-4318-86AE-FBAC789A67C6}" type="presParOf" srcId="{C41C279E-D766-46C4-8F8E-F34A1C769396}" destId="{1AA3915E-4577-43C3-824E-FDB59D1C2606}" srcOrd="5" destOrd="0" presId="urn:microsoft.com/office/officeart/2005/8/layout/radial1"/>
    <dgm:cxn modelId="{375068D6-F4C6-4590-934A-AB37C80A0DCD}" type="presParOf" srcId="{1AA3915E-4577-43C3-824E-FDB59D1C2606}" destId="{8C8B20B9-9F89-46C6-8F24-CBB38FE66DC5}" srcOrd="0" destOrd="0" presId="urn:microsoft.com/office/officeart/2005/8/layout/radial1"/>
    <dgm:cxn modelId="{8BA93B78-F3BD-4CF9-9AA2-575DE19F4D91}" type="presParOf" srcId="{C41C279E-D766-46C4-8F8E-F34A1C769396}" destId="{EE300361-E089-4A3D-AB4F-4C380DDA00A6}" srcOrd="6" destOrd="0" presId="urn:microsoft.com/office/officeart/2005/8/layout/radial1"/>
    <dgm:cxn modelId="{39F87DEB-BF73-4099-BF72-3FD1D6FC9378}" type="presParOf" srcId="{C41C279E-D766-46C4-8F8E-F34A1C769396}" destId="{3D16BD2D-FC80-4E6D-B668-0BAEAF1E45D6}" srcOrd="7" destOrd="0" presId="urn:microsoft.com/office/officeart/2005/8/layout/radial1"/>
    <dgm:cxn modelId="{C5F9D66D-B923-4A34-8F46-0C0FC253C73B}" type="presParOf" srcId="{3D16BD2D-FC80-4E6D-B668-0BAEAF1E45D6}" destId="{257E9488-C6BA-4CD1-B745-E1C12BEF17CA}" srcOrd="0" destOrd="0" presId="urn:microsoft.com/office/officeart/2005/8/layout/radial1"/>
    <dgm:cxn modelId="{17EAD3AA-4253-4C5B-A0CF-C64EC59C314A}" type="presParOf" srcId="{C41C279E-D766-46C4-8F8E-F34A1C769396}" destId="{08DC59B8-3875-47D1-9818-AD97A0C9C8ED}" srcOrd="8" destOrd="0" presId="urn:microsoft.com/office/officeart/2005/8/layout/radial1"/>
    <dgm:cxn modelId="{AEDA50E2-8EDB-4FDF-BE2B-572989E8FC38}" type="presParOf" srcId="{C41C279E-D766-46C4-8F8E-F34A1C769396}" destId="{34522158-6995-4391-9AA8-CB92B6F3646B}" srcOrd="9" destOrd="0" presId="urn:microsoft.com/office/officeart/2005/8/layout/radial1"/>
    <dgm:cxn modelId="{99B423D6-701D-4440-81D7-EB77F00289C3}" type="presParOf" srcId="{34522158-6995-4391-9AA8-CB92B6F3646B}" destId="{12371115-BFE3-4057-A447-3DAA2166CD2A}" srcOrd="0" destOrd="0" presId="urn:microsoft.com/office/officeart/2005/8/layout/radial1"/>
    <dgm:cxn modelId="{A8882075-3555-464C-B237-7B5B3B652F43}" type="presParOf" srcId="{C41C279E-D766-46C4-8F8E-F34A1C769396}" destId="{9A0BF4B3-1D49-43AC-8D49-F47EF3E66704}" srcOrd="10" destOrd="0" presId="urn:microsoft.com/office/officeart/2005/8/layout/radial1"/>
    <dgm:cxn modelId="{8F4D0E1F-52A8-4F3D-9F8B-3A21B6D9BD5E}" type="presParOf" srcId="{C41C279E-D766-46C4-8F8E-F34A1C769396}" destId="{F5A86C36-12D7-49FC-8FD9-8163E5D98D99}" srcOrd="11" destOrd="0" presId="urn:microsoft.com/office/officeart/2005/8/layout/radial1"/>
    <dgm:cxn modelId="{46B38C4E-924F-4F23-9BC0-7DA2E6636E07}" type="presParOf" srcId="{F5A86C36-12D7-49FC-8FD9-8163E5D98D99}" destId="{AD33F7C3-FDBD-4190-B786-F3FE9083849B}" srcOrd="0" destOrd="0" presId="urn:microsoft.com/office/officeart/2005/8/layout/radial1"/>
    <dgm:cxn modelId="{E74117CC-DE53-4F78-825F-CEA5F65B1E3B}" type="presParOf" srcId="{C41C279E-D766-46C4-8F8E-F34A1C769396}" destId="{7A3958F6-436D-491E-A55C-32D8D6FDE911}" srcOrd="12" destOrd="0" presId="urn:microsoft.com/office/officeart/2005/8/layout/radial1"/>
    <dgm:cxn modelId="{A314AABA-BEB1-4896-9185-4BC714B2A869}" type="presParOf" srcId="{C41C279E-D766-46C4-8F8E-F34A1C769396}" destId="{0DD4E65A-D35B-491A-A340-F0E1C0945CE8}" srcOrd="13" destOrd="0" presId="urn:microsoft.com/office/officeart/2005/8/layout/radial1"/>
    <dgm:cxn modelId="{284E1808-08DC-4D52-9ED2-578253AF600B}" type="presParOf" srcId="{0DD4E65A-D35B-491A-A340-F0E1C0945CE8}" destId="{F8BD6B92-CC93-44F6-AC50-9EEF229BB6EA}" srcOrd="0" destOrd="0" presId="urn:microsoft.com/office/officeart/2005/8/layout/radial1"/>
    <dgm:cxn modelId="{01AF02C4-8D96-4C23-85EF-5A19F1681C15}" type="presParOf" srcId="{C41C279E-D766-46C4-8F8E-F34A1C769396}" destId="{240D5C98-4670-4C33-A91E-EA07C0D8C8B4}" srcOrd="14" destOrd="0" presId="urn:microsoft.com/office/officeart/2005/8/layout/radial1"/>
    <dgm:cxn modelId="{027708AE-4231-451F-8B01-E51B3EA15577}" type="presParOf" srcId="{C41C279E-D766-46C4-8F8E-F34A1C769396}" destId="{166037D6-6968-4F15-A950-CA9D5D0D61DF}" srcOrd="15" destOrd="0" presId="urn:microsoft.com/office/officeart/2005/8/layout/radial1"/>
    <dgm:cxn modelId="{540917CF-E7C2-45CD-B4C6-9120F43E496E}" type="presParOf" srcId="{166037D6-6968-4F15-A950-CA9D5D0D61DF}" destId="{65093F26-907B-4961-9205-FAF861A2F888}" srcOrd="0" destOrd="0" presId="urn:microsoft.com/office/officeart/2005/8/layout/radial1"/>
    <dgm:cxn modelId="{52727B2F-87E8-48D8-A55D-CD4D47D8942A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EF1F-98D8-4E31-AB96-D6D4F3BEF27D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117B8-8C84-4418-8F41-3859D2C5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BBCFA-270F-429B-9A2A-8BD6DFA6940D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8E2B0-D871-4517-919C-38CD2708B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0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2.0.1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7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13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9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45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7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69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2.0.2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9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69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7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5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4978400"/>
            <a:ext cx="14033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4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6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2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5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59" r:id="rId7"/>
    <p:sldLayoutId id="2147483753" r:id="rId8"/>
    <p:sldLayoutId id="2147483772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43D6-9E14-4749-B613-1A48608E2775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6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7.docx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Florida’s Child Welfare Practice Model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868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2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14829"/>
              </p:ext>
            </p:extLst>
          </p:nvPr>
        </p:nvGraphicFramePr>
        <p:xfrm>
          <a:off x="231775" y="325438"/>
          <a:ext cx="8659813" cy="638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Document" r:id="rId5" imgW="9690256" imgH="7160238" progId="Word.Document.12">
                  <p:embed/>
                </p:oleObj>
              </mc:Choice>
              <mc:Fallback>
                <p:oleObj name="Document" r:id="rId5" imgW="9690256" imgH="71602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25438"/>
                        <a:ext cx="8659813" cy="6380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462663" y="639052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9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1039"/>
    </mc:Choice>
    <mc:Fallback>
      <p:transition advTm="610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27919"/>
              </p:ext>
            </p:extLst>
          </p:nvPr>
        </p:nvGraphicFramePr>
        <p:xfrm>
          <a:off x="231775" y="315913"/>
          <a:ext cx="8555038" cy="635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5" imgW="9690256" imgH="7220845" progId="Word.Document.12">
                  <p:embed/>
                </p:oleObj>
              </mc:Choice>
              <mc:Fallback>
                <p:oleObj name="Document" r:id="rId5" imgW="9690256" imgH="72208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15913"/>
                        <a:ext cx="8555038" cy="6357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39373" y="6421348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5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1039"/>
    </mc:Choice>
    <mc:Fallback>
      <p:transition advTm="610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and Skills to Achieve Results</a:t>
            </a:r>
            <a:endParaRPr lang="en-US" dirty="0"/>
          </a:p>
        </p:txBody>
      </p:sp>
      <p:pic>
        <p:nvPicPr>
          <p:cNvPr id="7170" name="Picture 2" descr="http://thumbs.dreamstime.com/x/championship-team-celebration-4545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21" y="2793394"/>
            <a:ext cx="7705618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5678" y="1746371"/>
            <a:ext cx="1181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Safety</a:t>
            </a:r>
          </a:p>
          <a:p>
            <a:pPr algn="ctr"/>
            <a:r>
              <a:rPr lang="en-US" sz="1200" b="1" dirty="0" smtClean="0"/>
              <a:t>Well-Being Permanency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7999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1039"/>
    </mc:Choice>
    <mc:Fallback>
      <p:transition advTm="6103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741" y="1693862"/>
            <a:ext cx="3132138" cy="4662488"/>
          </a:xfrm>
        </p:spPr>
        <p:txBody>
          <a:bodyPr>
            <a:normAutofit/>
          </a:bodyPr>
          <a:lstStyle/>
          <a:p>
            <a:pPr>
              <a:buClr>
                <a:srgbClr val="18579B"/>
              </a:buClr>
              <a:buFont typeface="Wingdings 3" panose="05040102010807070707" pitchFamily="18" charset="2"/>
              <a:buChar char=""/>
            </a:pPr>
            <a:r>
              <a:rPr lang="en-US" sz="2400" b="1" dirty="0" smtClean="0">
                <a:solidFill>
                  <a:srgbClr val="56944F"/>
                </a:solidFill>
              </a:rPr>
              <a:t>Demonstrate: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Respect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Courtesy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Empathy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Encouragement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Professionalism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9134" y="278400"/>
            <a:ext cx="70818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B5FAA"/>
                </a:solidFill>
              </a:rPr>
              <a:t>Foundations for Child Welfare Practice Model</a:t>
            </a:r>
            <a:endParaRPr lang="en-US" b="1" dirty="0">
              <a:solidFill>
                <a:srgbClr val="1B5FA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22896" y="1673796"/>
            <a:ext cx="3227696" cy="46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8838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SzPct val="100000"/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56944F"/>
                </a:solidFill>
                <a:latin typeface="+mn-lt"/>
                <a:cs typeface="+mn-cs"/>
              </a:rPr>
              <a:t>Respond</a:t>
            </a:r>
            <a:r>
              <a:rPr lang="en-US" b="1" dirty="0" smtClean="0">
                <a:solidFill>
                  <a:srgbClr val="56944F"/>
                </a:solidFill>
              </a:rPr>
              <a:t>: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Promptly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By following through with commitments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By continually seeking to engage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16304" y="1673796"/>
            <a:ext cx="3227696" cy="46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8838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SzPct val="100000"/>
            </a:pPr>
            <a:r>
              <a:rPr lang="en-US" b="1" dirty="0" smtClean="0">
                <a:solidFill>
                  <a:srgbClr val="56944F"/>
                </a:solidFill>
              </a:rPr>
              <a:t>Enable: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Participation and involvement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Family expertise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Feedback (Ask what is needed)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6944F"/>
                </a:solidFill>
              </a:rPr>
              <a:t>Family Education/</a:t>
            </a:r>
          </a:p>
          <a:p>
            <a:pPr marL="630238" lvl="2" indent="0" defTabSz="914400">
              <a:buNone/>
            </a:pPr>
            <a:r>
              <a:rPr lang="en-US" sz="2400" b="1" dirty="0" smtClean="0">
                <a:solidFill>
                  <a:srgbClr val="56944F"/>
                </a:solidFill>
              </a:rPr>
              <a:t>Knowledge (Provide necessary information)</a:t>
            </a:r>
            <a:endParaRPr lang="en-US" sz="2400" b="1" dirty="0">
              <a:solidFill>
                <a:srgbClr val="56944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45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554342" y="639498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0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7763" y="66675"/>
            <a:ext cx="7081837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B5FAA"/>
                </a:solidFill>
              </a:rPr>
              <a:t>Child Welfare Practice Model</a:t>
            </a:r>
            <a:endParaRPr lang="en-US" b="1" dirty="0">
              <a:solidFill>
                <a:srgbClr val="1B5FAA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17558"/>
              </p:ext>
            </p:extLst>
          </p:nvPr>
        </p:nvGraphicFramePr>
        <p:xfrm>
          <a:off x="800636" y="921999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233" y="5505951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452389" y="6333787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3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4900" y="65640"/>
            <a:ext cx="7081837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B5FAA"/>
                </a:solidFill>
              </a:rPr>
              <a:t>Engagement &amp; Teamwork</a:t>
            </a:r>
            <a:endParaRPr lang="en-US" b="1" dirty="0">
              <a:solidFill>
                <a:srgbClr val="1B5FAA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8386398"/>
              </p:ext>
            </p:extLst>
          </p:nvPr>
        </p:nvGraphicFramePr>
        <p:xfrm>
          <a:off x="717625" y="1096160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512" y="547289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329098" y="6355548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3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>
                <a:solidFill>
                  <a:srgbClr val="56944F"/>
                </a:solidFill>
                <a:latin typeface="Calibri" panose="020F0502020204030204" pitchFamily="34" charset="0"/>
              </a:rPr>
              <a:t>Engagement and Teamwork</a:t>
            </a:r>
            <a:endParaRPr lang="en-US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4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4531" y="152186"/>
            <a:ext cx="814226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B5FAA"/>
                </a:solidFill>
              </a:rPr>
              <a:t>Gather, Assess and Understand Information</a:t>
            </a:r>
            <a:endParaRPr lang="en-US" b="1" dirty="0">
              <a:solidFill>
                <a:srgbClr val="1B5FAA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5271141"/>
              </p:ext>
            </p:extLst>
          </p:nvPr>
        </p:nvGraphicFramePr>
        <p:xfrm>
          <a:off x="923925" y="1123112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244" y="5499850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401018" y="63825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8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7188"/>
            <a:ext cx="7082263" cy="1463328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>
                <a:solidFill>
                  <a:srgbClr val="56944F"/>
                </a:solidFill>
                <a:latin typeface="Calibri" panose="020F0502020204030204" pitchFamily="34" charset="0"/>
              </a:rPr>
              <a:t>Information Sufficiency</a:t>
            </a:r>
            <a:endParaRPr lang="en-US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5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1327" y="55366"/>
            <a:ext cx="70818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B5FAA"/>
                </a:solidFill>
              </a:rPr>
              <a:t>Safety Planning &amp; Case Planning</a:t>
            </a:r>
            <a:endParaRPr lang="en-US" b="1" dirty="0">
              <a:solidFill>
                <a:srgbClr val="1B5FAA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4856512"/>
              </p:ext>
            </p:extLst>
          </p:nvPr>
        </p:nvGraphicFramePr>
        <p:xfrm>
          <a:off x="923925" y="1209675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502400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318824" y="638505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 idx="4294967295"/>
          </p:nvPr>
        </p:nvSpPr>
        <p:spPr>
          <a:xfrm>
            <a:off x="1371600" y="266700"/>
            <a:ext cx="7248418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4962" y="1690794"/>
            <a:ext cx="7015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8579B"/>
                </a:solidFill>
              </a:rPr>
              <a:t>Unit 2.1:  </a:t>
            </a:r>
          </a:p>
          <a:p>
            <a:pPr algn="ctr"/>
            <a:r>
              <a:rPr lang="en-US" sz="2800" b="1" dirty="0" smtClean="0">
                <a:solidFill>
                  <a:srgbClr val="56944F"/>
                </a:solidFill>
              </a:rPr>
              <a:t>Florida’s Child Welfare Practice Model and Related Values</a:t>
            </a:r>
            <a:endParaRPr lang="en-US" sz="2800" b="1" dirty="0">
              <a:solidFill>
                <a:srgbClr val="56944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9" y="3380198"/>
            <a:ext cx="2417519" cy="31285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0692" y="142804"/>
            <a:ext cx="828610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8579B"/>
                </a:solidFill>
              </a:rPr>
              <a:t>Implement, Monitor and Adapt Plans</a:t>
            </a:r>
            <a:endParaRPr lang="en-US" b="1" dirty="0">
              <a:solidFill>
                <a:srgbClr val="18579B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7142483"/>
              </p:ext>
            </p:extLst>
          </p:nvPr>
        </p:nvGraphicFramePr>
        <p:xfrm>
          <a:off x="759538" y="1049016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135" y="5425754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400692" y="6380252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1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7188"/>
            <a:ext cx="7082263" cy="1463328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>
                <a:solidFill>
                  <a:srgbClr val="56944F"/>
                </a:solidFill>
                <a:latin typeface="Calibri" panose="020F0502020204030204" pitchFamily="34" charset="0"/>
              </a:rPr>
              <a:t>Core Practices</a:t>
            </a:r>
            <a:endParaRPr lang="en-US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4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844" y="163513"/>
            <a:ext cx="7081837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8579B"/>
                </a:solidFill>
              </a:rPr>
              <a:t>Safe Case Closure</a:t>
            </a:r>
            <a:endParaRPr lang="en-US" b="1" dirty="0">
              <a:solidFill>
                <a:srgbClr val="18579B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7487615"/>
              </p:ext>
            </p:extLst>
          </p:nvPr>
        </p:nvGraphicFramePr>
        <p:xfrm>
          <a:off x="697893" y="1217274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49" y="5502401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359921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5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2.1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/>
          </a:bodyPr>
          <a:lstStyle/>
          <a:p>
            <a:r>
              <a:rPr lang="en-US" dirty="0"/>
              <a:t>Florida’s Child Welfare Practice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49" y="313951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2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01809"/>
              </p:ext>
            </p:extLst>
          </p:nvPr>
        </p:nvGraphicFramePr>
        <p:xfrm>
          <a:off x="231775" y="315913"/>
          <a:ext cx="8555038" cy="635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5" imgW="9690256" imgH="7220845" progId="Word.Document.12">
                  <p:embed/>
                </p:oleObj>
              </mc:Choice>
              <mc:Fallback>
                <p:oleObj name="Document" r:id="rId5" imgW="9690256" imgH="72208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15913"/>
                        <a:ext cx="8555038" cy="6357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59921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4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1039"/>
    </mc:Choice>
    <mc:Fallback>
      <p:transition advTm="610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688460"/>
              </p:ext>
            </p:extLst>
          </p:nvPr>
        </p:nvGraphicFramePr>
        <p:xfrm>
          <a:off x="325438" y="473075"/>
          <a:ext cx="8334375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5" imgW="9690256" imgH="7189098" progId="Word.Document.12">
                  <p:embed/>
                </p:oleObj>
              </mc:Choice>
              <mc:Fallback>
                <p:oleObj name="Document" r:id="rId5" imgW="9690256" imgH="718909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473075"/>
                        <a:ext cx="8334375" cy="616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25438" y="63373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1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1039"/>
    </mc:Choice>
    <mc:Fallback>
      <p:transition advTm="6103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29021"/>
              </p:ext>
            </p:extLst>
          </p:nvPr>
        </p:nvGraphicFramePr>
        <p:xfrm>
          <a:off x="310793" y="398231"/>
          <a:ext cx="86201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" r:id="rId5" imgW="9690256" imgH="7174668" progId="Word.Document.12">
                  <p:embed/>
                </p:oleObj>
              </mc:Choice>
              <mc:Fallback>
                <p:oleObj name="Document" r:id="rId5" imgW="9690256" imgH="71746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93" y="398231"/>
                        <a:ext cx="8620125" cy="6324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10793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6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1039"/>
    </mc:Choice>
    <mc:Fallback>
      <p:transition advTm="610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01997"/>
              </p:ext>
            </p:extLst>
          </p:nvPr>
        </p:nvGraphicFramePr>
        <p:xfrm>
          <a:off x="310794" y="533400"/>
          <a:ext cx="86201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Document" r:id="rId5" imgW="9690256" imgH="7174668" progId="Word.Document.12">
                  <p:embed/>
                </p:oleObj>
              </mc:Choice>
              <mc:Fallback>
                <p:oleObj name="Document" r:id="rId5" imgW="9690256" imgH="71746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94" y="533400"/>
                        <a:ext cx="8620125" cy="632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10794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8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1039"/>
    </mc:Choice>
    <mc:Fallback>
      <p:transition advTm="610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55013"/>
              </p:ext>
            </p:extLst>
          </p:nvPr>
        </p:nvGraphicFramePr>
        <p:xfrm>
          <a:off x="231775" y="461963"/>
          <a:ext cx="8555038" cy="630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Document" r:id="rId5" imgW="9690256" imgH="7160238" progId="Word.Document.12">
                  <p:embed/>
                </p:oleObj>
              </mc:Choice>
              <mc:Fallback>
                <p:oleObj name="Document" r:id="rId5" imgW="9690256" imgH="71602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461963"/>
                        <a:ext cx="8555038" cy="6307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401018" y="639052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2.1.7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8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1039"/>
    </mc:Choice>
    <mc:Fallback>
      <p:transition advTm="6103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9D838-1B66-45D9-933B-81BF3B587F1E}"/>
</file>

<file path=customXml/itemProps2.xml><?xml version="1.0" encoding="utf-8"?>
<ds:datastoreItem xmlns:ds="http://schemas.openxmlformats.org/officeDocument/2006/customXml" ds:itemID="{9B33347E-4962-4BC6-95F3-D5A127051C3C}"/>
</file>

<file path=customXml/itemProps3.xml><?xml version="1.0" encoding="utf-8"?>
<ds:datastoreItem xmlns:ds="http://schemas.openxmlformats.org/officeDocument/2006/customXml" ds:itemID="{B30955B6-EEA8-4D39-9B3C-81998920A970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4793</TotalTime>
  <Words>613</Words>
  <Application>Microsoft Office PowerPoint</Application>
  <PresentationFormat>On-screen Show (4:3)</PresentationFormat>
  <Paragraphs>174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Franklin Gothic Book</vt:lpstr>
      <vt:lpstr>Wingdings 2</vt:lpstr>
      <vt:lpstr>Wingdings 3</vt:lpstr>
      <vt:lpstr>ACP-white</vt:lpstr>
      <vt:lpstr>Custom Design</vt:lpstr>
      <vt:lpstr>Document</vt:lpstr>
      <vt:lpstr>Module 2</vt:lpstr>
      <vt:lpstr>Agenda</vt:lpstr>
      <vt:lpstr>Unit 2.1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and Skills to Achieve Results</vt:lpstr>
      <vt:lpstr>Foundations for Child Welfare Practice Model</vt:lpstr>
      <vt:lpstr>Child Welfare Practice Model</vt:lpstr>
      <vt:lpstr>Engagement &amp; Teamwork</vt:lpstr>
      <vt:lpstr>Activity Engagement and Teamwork</vt:lpstr>
      <vt:lpstr>Gather, Assess and Understand Information</vt:lpstr>
      <vt:lpstr>Activity Information Sufficiency</vt:lpstr>
      <vt:lpstr>Safety Planning &amp; Case Planning</vt:lpstr>
      <vt:lpstr>Implement, Monitor and Adapt Plans</vt:lpstr>
      <vt:lpstr>Activity Core Practices</vt:lpstr>
      <vt:lpstr>Safe Case Closure</vt:lpstr>
    </vt:vector>
  </TitlesOfParts>
  <Company>Frontera Interactive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Menendez, Pamela</cp:lastModifiedBy>
  <cp:revision>260</cp:revision>
  <cp:lastPrinted>2014-12-09T19:10:50Z</cp:lastPrinted>
  <dcterms:created xsi:type="dcterms:W3CDTF">2013-01-31T01:40:39Z</dcterms:created>
  <dcterms:modified xsi:type="dcterms:W3CDTF">2015-03-04T21:22:48Z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