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5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5" r:id="rId2"/>
  </p:sldMasterIdLst>
  <p:notesMasterIdLst>
    <p:notesMasterId r:id="rId50"/>
  </p:notesMasterIdLst>
  <p:handoutMasterIdLst>
    <p:handoutMasterId r:id="rId51"/>
  </p:handoutMasterIdLst>
  <p:sldIdLst>
    <p:sldId id="370" r:id="rId3"/>
    <p:sldId id="386" r:id="rId4"/>
    <p:sldId id="369" r:id="rId5"/>
    <p:sldId id="259" r:id="rId6"/>
    <p:sldId id="385" r:id="rId7"/>
    <p:sldId id="463" r:id="rId8"/>
    <p:sldId id="460" r:id="rId9"/>
    <p:sldId id="387" r:id="rId10"/>
    <p:sldId id="453" r:id="rId11"/>
    <p:sldId id="454" r:id="rId12"/>
    <p:sldId id="434" r:id="rId13"/>
    <p:sldId id="469" r:id="rId14"/>
    <p:sldId id="470" r:id="rId15"/>
    <p:sldId id="471" r:id="rId16"/>
    <p:sldId id="472" r:id="rId17"/>
    <p:sldId id="435" r:id="rId18"/>
    <p:sldId id="389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5" r:id="rId28"/>
    <p:sldId id="483" r:id="rId29"/>
    <p:sldId id="484" r:id="rId30"/>
    <p:sldId id="486" r:id="rId31"/>
    <p:sldId id="474" r:id="rId32"/>
    <p:sldId id="458" r:id="rId33"/>
    <p:sldId id="465" r:id="rId34"/>
    <p:sldId id="473" r:id="rId35"/>
    <p:sldId id="468" r:id="rId36"/>
    <p:sldId id="447" r:id="rId37"/>
    <p:sldId id="459" r:id="rId38"/>
    <p:sldId id="487" r:id="rId39"/>
    <p:sldId id="427" r:id="rId40"/>
    <p:sldId id="428" r:id="rId41"/>
    <p:sldId id="462" r:id="rId42"/>
    <p:sldId id="379" r:id="rId43"/>
    <p:sldId id="456" r:id="rId44"/>
    <p:sldId id="378" r:id="rId45"/>
    <p:sldId id="450" r:id="rId46"/>
    <p:sldId id="457" r:id="rId47"/>
    <p:sldId id="466" r:id="rId48"/>
    <p:sldId id="430" r:id="rId49"/>
  </p:sldIdLst>
  <p:sldSz cx="9144000" cy="6858000" type="screen4x3"/>
  <p:notesSz cx="6946900" cy="92075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FAA"/>
    <a:srgbClr val="56944F"/>
    <a:srgbClr val="185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89353" autoAdjust="0"/>
  </p:normalViewPr>
  <p:slideViewPr>
    <p:cSldViewPr snapToGrid="0" snapToObjects="1">
      <p:cViewPr varScale="1">
        <p:scale>
          <a:sx n="102" d="100"/>
          <a:sy n="102" d="100"/>
        </p:scale>
        <p:origin x="-18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21"/>
        <p:guide orient="horz" pos="2900"/>
        <p:guide pos="22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ustomXml" Target="../customXml/item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438CD-4A05-614E-A86C-C00C1E7A533D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D5AEC-E44F-8944-B872-161DBC00A27D}">
      <dgm:prSet phldrT="[Text]"/>
      <dgm:spPr>
        <a:xfrm rot="16200000">
          <a:off x="-2225617" y="2679835"/>
          <a:ext cx="4819806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gm:t>
    </dgm:pt>
    <dgm:pt modelId="{4A1CE52F-9A28-CC45-A61D-8162E11FC888}" type="parTrans" cxnId="{7CE2D2B7-8BB0-C74D-A907-6C2D582AAC31}">
      <dgm:prSet/>
      <dgm:spPr/>
      <dgm:t>
        <a:bodyPr/>
        <a:lstStyle/>
        <a:p>
          <a:endParaRPr lang="en-US"/>
        </a:p>
      </dgm:t>
    </dgm:pt>
    <dgm:pt modelId="{304CDB1D-E48B-E748-A9DD-313FABE55FF8}" type="sibTrans" cxnId="{7CE2D2B7-8BB0-C74D-A907-6C2D582AAC31}">
      <dgm:prSet/>
      <dgm:spPr/>
      <dgm:t>
        <a:bodyPr/>
        <a:lstStyle/>
        <a:p>
          <a:endParaRPr lang="en-US"/>
        </a:p>
      </dgm:t>
    </dgm:pt>
    <dgm:pt modelId="{F496D5EB-A8D2-1D4F-ADC7-C21AD997C8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969579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gm:t>
    </dgm:pt>
    <dgm:pt modelId="{E6BC30F3-D1B6-AE43-8574-501151AA3F57}" type="parTrans" cxnId="{495DE44B-61CD-0F4D-AC01-57E7D83B65EB}">
      <dgm:prSet/>
      <dgm:spPr>
        <a:xfrm>
          <a:off x="366713" y="1152006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40667D-DEE6-C048-A6B7-B7B216EAE947}" type="sibTrans" cxnId="{495DE44B-61CD-0F4D-AC01-57E7D83B65EB}">
      <dgm:prSet/>
      <dgm:spPr/>
      <dgm:t>
        <a:bodyPr/>
        <a:lstStyle/>
        <a:p>
          <a:endParaRPr lang="en-US"/>
        </a:p>
      </dgm:t>
    </dgm:pt>
    <dgm:pt modelId="{45413A57-5F20-C443-BFB0-5C82C9F1569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1425647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1AC07A89-527F-644D-83CF-756159BA6DDD}" type="parTrans" cxnId="{5C5A6066-3CF2-6C47-AC28-B701261EEF48}">
      <dgm:prSet/>
      <dgm:spPr>
        <a:xfrm>
          <a:off x="366713" y="1608074"/>
          <a:ext cx="239344" cy="125418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5614179-08CB-C145-8FC9-966319A57508}" type="sibTrans" cxnId="{5C5A6066-3CF2-6C47-AC28-B701261EEF48}">
      <dgm:prSet/>
      <dgm:spPr/>
      <dgm:t>
        <a:bodyPr/>
        <a:lstStyle/>
        <a:p>
          <a:endParaRPr lang="en-US"/>
        </a:p>
      </dgm:t>
    </dgm:pt>
    <dgm:pt modelId="{99012BBB-3FF0-E846-A8A1-CC79C8DDC64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2793852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gm:t>
    </dgm:pt>
    <dgm:pt modelId="{9104A798-864B-A747-BD04-270902DEF739}" type="parTrans" cxnId="{D2A45DD9-57C5-074E-928F-2656ABC167B4}">
      <dgm:prSet/>
      <dgm:spPr>
        <a:xfrm>
          <a:off x="366713" y="2862262"/>
          <a:ext cx="239344" cy="11401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510431-9F09-0B44-ACA5-9F204E818EB0}" type="sibTrans" cxnId="{D2A45DD9-57C5-074E-928F-2656ABC167B4}">
      <dgm:prSet/>
      <dgm:spPr/>
      <dgm:t>
        <a:bodyPr/>
        <a:lstStyle/>
        <a:p>
          <a:endParaRPr lang="en-US"/>
        </a:p>
      </dgm:t>
    </dgm:pt>
    <dgm:pt modelId="{B7B2DDB9-D1F1-CB4B-8B25-8834C5817C4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4390091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gm:t>
    </dgm:pt>
    <dgm:pt modelId="{DD4F8B45-D85A-5E44-B0A4-C0EB65F0A419}" type="parTrans" cxnId="{B5333942-4B22-9849-8672-F019783B43E2}">
      <dgm:prSet/>
      <dgm:spPr>
        <a:xfrm>
          <a:off x="366713" y="2862262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376CE9-1812-114D-B555-936F827A5E31}" type="sibTrans" cxnId="{B5333942-4B22-9849-8672-F019783B43E2}">
      <dgm:prSet/>
      <dgm:spPr/>
      <dgm:t>
        <a:bodyPr/>
        <a:lstStyle/>
        <a:p>
          <a:endParaRPr lang="en-US"/>
        </a:p>
      </dgm:t>
    </dgm:pt>
    <dgm:pt modelId="{1235E819-AF93-964E-A71F-BE2066B4C3C5}">
      <dgm:prSet phldrT="[Text]"/>
      <dgm:spPr>
        <a:xfrm>
          <a:off x="2042125" y="4390091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gm:t>
    </dgm:pt>
    <dgm:pt modelId="{E77C25C0-D1A1-8D4A-B49B-659D22B61F2F}" type="parTrans" cxnId="{C27C909F-272B-4E4E-A457-554800676EC3}">
      <dgm:prSet/>
      <dgm:spPr>
        <a:xfrm>
          <a:off x="1802780" y="4526798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D171F7-6FE1-B048-A34F-F903D299E53D}" type="sibTrans" cxnId="{C27C909F-272B-4E4E-A457-554800676EC3}">
      <dgm:prSet/>
      <dgm:spPr/>
      <dgm:t>
        <a:bodyPr/>
        <a:lstStyle/>
        <a:p>
          <a:endParaRPr lang="en-US"/>
        </a:p>
      </dgm:t>
    </dgm:pt>
    <dgm:pt modelId="{FAF9A31C-A986-0C45-9629-8CDBC7A44D4A}">
      <dgm:prSet phldrT="[Text]"/>
      <dgm:spPr>
        <a:xfrm>
          <a:off x="2042125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gm:t>
    </dgm:pt>
    <dgm:pt modelId="{C98D0CE7-CB50-BD40-8C8C-6E402FC0548C}" type="parTrans" cxnId="{BF50B649-CE96-B641-B0BE-DAE7236696F0}">
      <dgm:prSet/>
      <dgm:spPr>
        <a:xfrm>
          <a:off x="1802780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4C23DA-579F-1F47-A54C-CA4B18F2B94A}" type="sibTrans" cxnId="{BF50B649-CE96-B641-B0BE-DAE7236696F0}">
      <dgm:prSet/>
      <dgm:spPr/>
      <dgm:t>
        <a:bodyPr/>
        <a:lstStyle/>
        <a:p>
          <a:endParaRPr lang="en-US"/>
        </a:p>
      </dgm:t>
    </dgm:pt>
    <dgm:pt modelId="{21E04C88-B42C-2D43-9F36-C94EBF0CF13E}">
      <dgm:prSet phldrT="[Text]"/>
      <dgm:spPr>
        <a:xfrm>
          <a:off x="2042125" y="142564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gm:t>
    </dgm:pt>
    <dgm:pt modelId="{7E8D7DE5-1891-334A-91EA-49938FEFB118}" type="parTrans" cxnId="{80828F43-4230-6B4D-BD10-D5CFB2BA0F0B}">
      <dgm:prSet/>
      <dgm:spPr>
        <a:xfrm>
          <a:off x="1802780" y="1562354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A1AC7F-3D10-EC4A-B493-0F8BA18CD4BD}" type="sibTrans" cxnId="{80828F43-4230-6B4D-BD10-D5CFB2BA0F0B}">
      <dgm:prSet/>
      <dgm:spPr/>
      <dgm:t>
        <a:bodyPr/>
        <a:lstStyle/>
        <a:p>
          <a:endParaRPr lang="en-US"/>
        </a:p>
      </dgm:t>
    </dgm:pt>
    <dgm:pt modelId="{0B026C36-20A6-5B4E-BE5C-0F3C9CB29802}">
      <dgm:prSet phldrT="[Text]"/>
      <dgm:spPr>
        <a:xfrm>
          <a:off x="2042125" y="969579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gm:t>
    </dgm:pt>
    <dgm:pt modelId="{B0712306-A027-6F41-87D6-E853DD3D1E3F}" type="parTrans" cxnId="{15E2D875-FF17-A544-82F7-4835B35B2A10}">
      <dgm:prSet/>
      <dgm:spPr>
        <a:xfrm>
          <a:off x="1802780" y="1106286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F1B095-A2C1-5D4F-A0BF-332540DE785E}" type="sibTrans" cxnId="{15E2D875-FF17-A544-82F7-4835B35B2A10}">
      <dgm:prSet/>
      <dgm:spPr/>
      <dgm:t>
        <a:bodyPr/>
        <a:lstStyle/>
        <a:p>
          <a:endParaRPr lang="en-US"/>
        </a:p>
      </dgm:t>
    </dgm:pt>
    <dgm:pt modelId="{093BCFB0-7BD8-C844-B474-58BFFA54C8EC}">
      <dgm:prSet phldrT="[Text]"/>
      <dgm:spPr>
        <a:xfrm>
          <a:off x="3478193" y="416205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27BBD1-D7BA-2642-A917-0D52F0393AC7}" type="parTrans" cxnId="{64224E88-AD4D-164E-B824-DC52F63F922B}">
      <dgm:prSet/>
      <dgm:spPr>
        <a:xfrm>
          <a:off x="3238848" y="4344484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891D4B-10B3-A44D-AEE0-8B1FAE3E0967}" type="sibTrans" cxnId="{64224E88-AD4D-164E-B824-DC52F63F922B}">
      <dgm:prSet/>
      <dgm:spPr/>
      <dgm:t>
        <a:bodyPr/>
        <a:lstStyle/>
        <a:p>
          <a:endParaRPr lang="en-US"/>
        </a:p>
      </dgm:t>
    </dgm:pt>
    <dgm:pt modelId="{F04E47CE-34DE-C046-9A67-4731AC1DFD0C}">
      <dgm:prSet phldrT="[Text]"/>
      <dgm:spPr>
        <a:xfrm>
          <a:off x="3478193" y="2337783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gm:t>
    </dgm:pt>
    <dgm:pt modelId="{3ADE3161-DB7E-FE4A-9C4C-2AE79CD2A8F8}" type="parTrans" cxnId="{23CE8794-8C2B-9349-85B6-C9976B28D8CA}">
      <dgm:prSet/>
      <dgm:spPr>
        <a:xfrm>
          <a:off x="3238848" y="2520211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6A788B-6BD6-E042-8AFE-7E4CC54A3EC5}" type="sibTrans" cxnId="{23CE8794-8C2B-9349-85B6-C9976B28D8CA}">
      <dgm:prSet/>
      <dgm:spPr/>
      <dgm:t>
        <a:bodyPr/>
        <a:lstStyle/>
        <a:p>
          <a:endParaRPr lang="en-US"/>
        </a:p>
      </dgm:t>
    </dgm:pt>
    <dgm:pt modelId="{E7B1B57C-D075-D148-A660-564A7DFFC8D6}">
      <dgm:prSet phldrT="[Text]"/>
      <dgm:spPr>
        <a:xfrm>
          <a:off x="3478193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gm:t>
    </dgm:pt>
    <dgm:pt modelId="{D1D9C3C3-E781-B341-8106-982AC49563E6}" type="parTrans" cxnId="{AA4916AE-A2FD-ED4B-8E77-E69620989EBF}">
      <dgm:prSet/>
      <dgm:spPr>
        <a:xfrm>
          <a:off x="3238848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A5C312-20D2-0A4C-AF2B-0B1C03F82242}" type="sibTrans" cxnId="{AA4916AE-A2FD-ED4B-8E77-E69620989EBF}">
      <dgm:prSet/>
      <dgm:spPr/>
      <dgm:t>
        <a:bodyPr/>
        <a:lstStyle/>
        <a:p>
          <a:endParaRPr lang="en-US"/>
        </a:p>
      </dgm:t>
    </dgm:pt>
    <dgm:pt modelId="{3D162F93-370F-F14B-9370-DE2184641C13}">
      <dgm:prSet phldrT="[Text]"/>
      <dgm:spPr>
        <a:xfrm>
          <a:off x="3478193" y="3249920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gm:t>
    </dgm:pt>
    <dgm:pt modelId="{B128455A-8EF8-BE44-BC17-DD16036E8628}" type="parTrans" cxnId="{02D455CC-65FF-A049-8518-2E6FEB20931D}">
      <dgm:prSet/>
      <dgm:spPr>
        <a:xfrm>
          <a:off x="3238848" y="2976279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B44B87-DFE0-BA4F-8F0A-3BF14ED094E8}" type="sibTrans" cxnId="{02D455CC-65FF-A049-8518-2E6FEB20931D}">
      <dgm:prSet/>
      <dgm:spPr/>
      <dgm:t>
        <a:bodyPr/>
        <a:lstStyle/>
        <a:p>
          <a:endParaRPr lang="en-US"/>
        </a:p>
      </dgm:t>
    </dgm:pt>
    <dgm:pt modelId="{D1856D30-A401-A845-A0BC-9BC07B91063C}">
      <dgm:prSet phldrT="[Text]"/>
      <dgm:spPr>
        <a:xfrm>
          <a:off x="3478193" y="3705988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gm:t>
    </dgm:pt>
    <dgm:pt modelId="{7CF41435-8AA1-A44D-8F23-EA877A0FE64C}" type="parTrans" cxnId="{9FFC89BC-627D-6749-A438-6D759FC88FDE}">
      <dgm:prSet/>
      <dgm:spPr>
        <a:xfrm>
          <a:off x="3238848" y="2976279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0693DF0-4B00-5148-A47F-90CFA3D47FA8}" type="sibTrans" cxnId="{9FFC89BC-627D-6749-A438-6D759FC88FDE}">
      <dgm:prSet/>
      <dgm:spPr/>
      <dgm:t>
        <a:bodyPr/>
        <a:lstStyle/>
        <a:p>
          <a:endParaRPr lang="en-US"/>
        </a:p>
      </dgm:t>
    </dgm:pt>
    <dgm:pt modelId="{2F4C1DB3-A9D4-0B4E-8DF7-CCD676431126}">
      <dgm:prSet phldrT="[Text]"/>
      <dgm:spPr>
        <a:xfrm>
          <a:off x="3478193" y="461812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gm:t>
    </dgm:pt>
    <dgm:pt modelId="{90F7F646-25AC-3C42-977F-F829FF6E7EF1}" type="parTrans" cxnId="{3B9E66F8-CE5B-7448-BE96-8743F55F3B29}">
      <dgm:prSet/>
      <dgm:spPr>
        <a:xfrm>
          <a:off x="3238848" y="4572518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963821-D232-3A41-884E-5AB8C7DC2F5C}" type="sibTrans" cxnId="{3B9E66F8-CE5B-7448-BE96-8743F55F3B29}">
      <dgm:prSet/>
      <dgm:spPr/>
      <dgm:t>
        <a:bodyPr/>
        <a:lstStyle/>
        <a:p>
          <a:endParaRPr lang="en-US"/>
        </a:p>
      </dgm:t>
    </dgm:pt>
    <dgm:pt modelId="{450A0AFE-16FD-DE4C-963F-E7A40DA0AE22}">
      <dgm:prSet phldrT="[Text]"/>
      <dgm:spPr>
        <a:xfrm>
          <a:off x="3478193" y="188171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D5094C-647C-1342-820A-EC495527E219}" type="sibTrans" cxnId="{54DB1D23-AA53-1448-BFF9-206A0DD56127}">
      <dgm:prSet/>
      <dgm:spPr/>
      <dgm:t>
        <a:bodyPr/>
        <a:lstStyle/>
        <a:p>
          <a:endParaRPr lang="en-US"/>
        </a:p>
      </dgm:t>
    </dgm:pt>
    <dgm:pt modelId="{F1E96133-89D4-4148-8AB6-544D85AF1CE5}" type="parTrans" cxnId="{54DB1D23-AA53-1448-BFF9-206A0DD56127}">
      <dgm:prSet/>
      <dgm:spPr>
        <a:xfrm>
          <a:off x="3238848" y="2064143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A7DACF-9A8E-0D42-9F66-D1FB9363FCA8}" type="pres">
      <dgm:prSet presAssocID="{A68438CD-4A05-614E-A86C-C00C1E7A53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2F63E-E8F2-ED42-85DA-D678800296AD}" type="pres">
      <dgm:prSet presAssocID="{712D5AEC-E44F-8944-B872-161DBC00A27D}" presName="root1" presStyleCnt="0"/>
      <dgm:spPr/>
    </dgm:pt>
    <dgm:pt modelId="{E57773A7-8C7B-EC46-AA2E-077886511671}" type="pres">
      <dgm:prSet presAssocID="{712D5AEC-E44F-8944-B872-161DBC00A27D}" presName="LevelOneTextNode" presStyleLbl="node0" presStyleIdx="0" presStyleCnt="1" custScaleY="2509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6ECD7E-6124-D443-BEFB-6088F8893311}" type="pres">
      <dgm:prSet presAssocID="{712D5AEC-E44F-8944-B872-161DBC00A27D}" presName="level2hierChild" presStyleCnt="0"/>
      <dgm:spPr/>
    </dgm:pt>
    <dgm:pt modelId="{9C8D565E-DC41-7F40-92DB-A4051C22B8E7}" type="pres">
      <dgm:prSet presAssocID="{E6BC30F3-D1B6-AE43-8574-501151AA3F57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FAAB22F-276C-E445-AC40-BA0157D86822}" type="pres">
      <dgm:prSet presAssocID="{E6BC30F3-D1B6-AE43-8574-501151AA3F5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36E7B6F-1DC2-924D-AE26-EC0FF689FDC8}" type="pres">
      <dgm:prSet presAssocID="{F496D5EB-A8D2-1D4F-ADC7-C21AD997C83A}" presName="root2" presStyleCnt="0"/>
      <dgm:spPr/>
    </dgm:pt>
    <dgm:pt modelId="{BC2E85FA-670A-2742-A417-0489FE21FC8F}" type="pres">
      <dgm:prSet presAssocID="{F496D5EB-A8D2-1D4F-ADC7-C21AD997C83A}" presName="LevelTwoTextNode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7CEF0DB-89A2-5743-B5EC-2F0F696742B5}" type="pres">
      <dgm:prSet presAssocID="{F496D5EB-A8D2-1D4F-ADC7-C21AD997C83A}" presName="level3hierChild" presStyleCnt="0"/>
      <dgm:spPr/>
    </dgm:pt>
    <dgm:pt modelId="{8CE4F37B-0AC3-F540-B16E-6666DFA7780C}" type="pres">
      <dgm:prSet presAssocID="{B0712306-A027-6F41-87D6-E853DD3D1E3F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9050FF6-390C-C94F-AC42-35EAF9AEA5F1}" type="pres">
      <dgm:prSet presAssocID="{B0712306-A027-6F41-87D6-E853DD3D1E3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2DC02F2-37F8-A140-86F9-F5F02F3A2C92}" type="pres">
      <dgm:prSet presAssocID="{0B026C36-20A6-5B4E-BE5C-0F3C9CB29802}" presName="root2" presStyleCnt="0"/>
      <dgm:spPr/>
    </dgm:pt>
    <dgm:pt modelId="{8B7F001F-E80B-5842-B5CF-AE9AF8C8B31F}" type="pres">
      <dgm:prSet presAssocID="{0B026C36-20A6-5B4E-BE5C-0F3C9CB29802}" presName="LevelTwoTextNod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AAD5352-83C0-8A4A-8C7A-1B38A764BDAE}" type="pres">
      <dgm:prSet presAssocID="{0B026C36-20A6-5B4E-BE5C-0F3C9CB29802}" presName="level3hierChild" presStyleCnt="0"/>
      <dgm:spPr/>
    </dgm:pt>
    <dgm:pt modelId="{8AC6AF6C-4337-CE4A-9B98-3B58CF9D5C25}" type="pres">
      <dgm:prSet presAssocID="{1AC07A89-527F-644D-83CF-756159BA6DDD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73CB917-0730-7C42-8DAD-2C17FD77BFDC}" type="pres">
      <dgm:prSet presAssocID="{1AC07A89-527F-644D-83CF-756159BA6DD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F225D7-C81B-4043-82D9-E599EEB466EE}" type="pres">
      <dgm:prSet presAssocID="{45413A57-5F20-C443-BFB0-5C82C9F15695}" presName="root2" presStyleCnt="0"/>
      <dgm:spPr/>
    </dgm:pt>
    <dgm:pt modelId="{FB0E5B5E-D5BD-004F-8F20-7B2CBAEB00D9}" type="pres">
      <dgm:prSet presAssocID="{45413A57-5F20-C443-BFB0-5C82C9F15695}" presName="LevelTwoTextNode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7BD038-B784-834E-B749-55C59A2A9A72}" type="pres">
      <dgm:prSet presAssocID="{45413A57-5F20-C443-BFB0-5C82C9F15695}" presName="level3hierChild" presStyleCnt="0"/>
      <dgm:spPr/>
    </dgm:pt>
    <dgm:pt modelId="{CD94A156-81CC-F643-86C0-559504E433FB}" type="pres">
      <dgm:prSet presAssocID="{7E8D7DE5-1891-334A-91EA-49938FEFB118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4919D33-3C32-B649-9BAE-C3AAA7CB4DE9}" type="pres">
      <dgm:prSet presAssocID="{7E8D7DE5-1891-334A-91EA-49938FEFB11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C4366E8-19BE-904F-89E9-4A7EBA6DF372}" type="pres">
      <dgm:prSet presAssocID="{21E04C88-B42C-2D43-9F36-C94EBF0CF13E}" presName="root2" presStyleCnt="0"/>
      <dgm:spPr/>
    </dgm:pt>
    <dgm:pt modelId="{642716EF-844B-1547-BDF3-D1031A8303F3}" type="pres">
      <dgm:prSet presAssocID="{21E04C88-B42C-2D43-9F36-C94EBF0CF13E}" presName="LevelTwoTextNod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64958B2-1C85-984D-80F9-78EDF33B0C04}" type="pres">
      <dgm:prSet presAssocID="{21E04C88-B42C-2D43-9F36-C94EBF0CF13E}" presName="level3hierChild" presStyleCnt="0"/>
      <dgm:spPr/>
    </dgm:pt>
    <dgm:pt modelId="{79C6FF5F-0889-C743-A697-462D537E6D7A}" type="pres">
      <dgm:prSet presAssocID="{9104A798-864B-A747-BD04-270902DEF739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DEFB96-DBA0-7B4B-8590-6B508D8DF035}" type="pres">
      <dgm:prSet presAssocID="{9104A798-864B-A747-BD04-270902DEF73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AD4718C-3B81-2B4C-BFB2-9BBE6EAF33F7}" type="pres">
      <dgm:prSet presAssocID="{99012BBB-3FF0-E846-A8A1-CC79C8DDC64B}" presName="root2" presStyleCnt="0"/>
      <dgm:spPr/>
    </dgm:pt>
    <dgm:pt modelId="{D759A5A8-529A-9E41-BE9D-BEB3BE616205}" type="pres">
      <dgm:prSet presAssocID="{99012BBB-3FF0-E846-A8A1-CC79C8DDC64B}" presName="LevelTwoTextNode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606F40-DAFC-724C-864B-951D032A80D6}" type="pres">
      <dgm:prSet presAssocID="{99012BBB-3FF0-E846-A8A1-CC79C8DDC64B}" presName="level3hierChild" presStyleCnt="0"/>
      <dgm:spPr/>
    </dgm:pt>
    <dgm:pt modelId="{9DBE75CD-CA60-B04E-9225-89CFA7F50FB6}" type="pres">
      <dgm:prSet presAssocID="{C98D0CE7-CB50-BD40-8C8C-6E402FC0548C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5A35EF9-4F8F-2D45-A905-A51776893694}" type="pres">
      <dgm:prSet presAssocID="{C98D0CE7-CB50-BD40-8C8C-6E402FC0548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C7FE06A-9227-E846-8156-30F4B0ACEF72}" type="pres">
      <dgm:prSet presAssocID="{FAF9A31C-A986-0C45-9629-8CDBC7A44D4A}" presName="root2" presStyleCnt="0"/>
      <dgm:spPr/>
    </dgm:pt>
    <dgm:pt modelId="{A79ABB5B-1706-7D48-A980-6249095389F6}" type="pres">
      <dgm:prSet presAssocID="{FAF9A31C-A986-0C45-9629-8CDBC7A44D4A}" presName="LevelTwoTextNod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136DFB-8AE0-0946-9645-AD632CEB1C9C}" type="pres">
      <dgm:prSet presAssocID="{FAF9A31C-A986-0C45-9629-8CDBC7A44D4A}" presName="level3hierChild" presStyleCnt="0"/>
      <dgm:spPr/>
    </dgm:pt>
    <dgm:pt modelId="{B39DFCB0-8B61-494A-9958-64E35B53F39D}" type="pres">
      <dgm:prSet presAssocID="{F1E96133-89D4-4148-8AB6-544D85AF1CE5}" presName="conn2-1" presStyleLbl="parChTrans1D4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0D6C55-AB80-804B-B340-C12C362F1703}" type="pres">
      <dgm:prSet presAssocID="{F1E96133-89D4-4148-8AB6-544D85AF1CE5}" presName="connTx" presStyleLbl="parChTrans1D4" presStyleIdx="0" presStyleCnt="7"/>
      <dgm:spPr/>
      <dgm:t>
        <a:bodyPr/>
        <a:lstStyle/>
        <a:p>
          <a:endParaRPr lang="en-US"/>
        </a:p>
      </dgm:t>
    </dgm:pt>
    <dgm:pt modelId="{59CB7B37-8D4D-D34B-BC80-D676C3B41361}" type="pres">
      <dgm:prSet presAssocID="{450A0AFE-16FD-DE4C-963F-E7A40DA0AE22}" presName="root2" presStyleCnt="0"/>
      <dgm:spPr/>
    </dgm:pt>
    <dgm:pt modelId="{FB44FE79-937B-E349-8810-7F97171D11D1}" type="pres">
      <dgm:prSet presAssocID="{450A0AFE-16FD-DE4C-963F-E7A40DA0AE22}" presName="LevelTwoTextNode" presStyleLbl="node4" presStyleIdx="0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9B8962-A1FB-824F-AFB2-241EE3019C8A}" type="pres">
      <dgm:prSet presAssocID="{450A0AFE-16FD-DE4C-963F-E7A40DA0AE22}" presName="level3hierChild" presStyleCnt="0"/>
      <dgm:spPr/>
    </dgm:pt>
    <dgm:pt modelId="{EC1683D3-E8D6-5745-A6F3-D9C41137C9BB}" type="pres">
      <dgm:prSet presAssocID="{3ADE3161-DB7E-FE4A-9C4C-2AE79CD2A8F8}" presName="conn2-1" presStyleLbl="parChTrans1D4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ADD2234-597B-9440-B05D-FE1C4D1CDA58}" type="pres">
      <dgm:prSet presAssocID="{3ADE3161-DB7E-FE4A-9C4C-2AE79CD2A8F8}" presName="connTx" presStyleLbl="parChTrans1D4" presStyleIdx="1" presStyleCnt="7"/>
      <dgm:spPr/>
      <dgm:t>
        <a:bodyPr/>
        <a:lstStyle/>
        <a:p>
          <a:endParaRPr lang="en-US"/>
        </a:p>
      </dgm:t>
    </dgm:pt>
    <dgm:pt modelId="{DE903C9F-7DCA-004C-9176-21C064ED12A9}" type="pres">
      <dgm:prSet presAssocID="{F04E47CE-34DE-C046-9A67-4731AC1DFD0C}" presName="root2" presStyleCnt="0"/>
      <dgm:spPr/>
    </dgm:pt>
    <dgm:pt modelId="{1D6409C6-DB9E-0A41-8CE9-742F1B6F7680}" type="pres">
      <dgm:prSet presAssocID="{F04E47CE-34DE-C046-9A67-4731AC1DFD0C}" presName="LevelTwoTextNode" presStyleLbl="node4" presStyleIdx="1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E78C3D8-6B60-EF43-8940-241D7ED339E9}" type="pres">
      <dgm:prSet presAssocID="{F04E47CE-34DE-C046-9A67-4731AC1DFD0C}" presName="level3hierChild" presStyleCnt="0"/>
      <dgm:spPr/>
    </dgm:pt>
    <dgm:pt modelId="{96BAAEF5-90AC-0C49-9A91-4A678B7B2845}" type="pres">
      <dgm:prSet presAssocID="{D1D9C3C3-E781-B341-8106-982AC49563E6}" presName="conn2-1" presStyleLbl="parChTrans1D4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B85CE47-C71E-4541-8B58-6E279F37FD0D}" type="pres">
      <dgm:prSet presAssocID="{D1D9C3C3-E781-B341-8106-982AC49563E6}" presName="connTx" presStyleLbl="parChTrans1D4" presStyleIdx="2" presStyleCnt="7"/>
      <dgm:spPr/>
      <dgm:t>
        <a:bodyPr/>
        <a:lstStyle/>
        <a:p>
          <a:endParaRPr lang="en-US"/>
        </a:p>
      </dgm:t>
    </dgm:pt>
    <dgm:pt modelId="{14FADE35-F465-0844-9CA4-8BC2E043EB5F}" type="pres">
      <dgm:prSet presAssocID="{E7B1B57C-D075-D148-A660-564A7DFFC8D6}" presName="root2" presStyleCnt="0"/>
      <dgm:spPr/>
    </dgm:pt>
    <dgm:pt modelId="{E300B05A-9F90-A84A-A828-4C622180D50C}" type="pres">
      <dgm:prSet presAssocID="{E7B1B57C-D075-D148-A660-564A7DFFC8D6}" presName="LevelTwoTextNode" presStyleLbl="node4" presStyleIdx="2" presStyleCnt="7" custLinFactNeighborX="155" custLinFactNeighborY="-69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F08A1BF-A910-0746-B5A2-4D4A2DA65751}" type="pres">
      <dgm:prSet presAssocID="{E7B1B57C-D075-D148-A660-564A7DFFC8D6}" presName="level3hierChild" presStyleCnt="0"/>
      <dgm:spPr/>
    </dgm:pt>
    <dgm:pt modelId="{21241B65-D9F7-DA43-AF42-99DC950B1EE5}" type="pres">
      <dgm:prSet presAssocID="{B128455A-8EF8-BE44-BC17-DD16036E8628}" presName="conn2-1" presStyleLbl="parChTrans1D4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92514DA-97CC-A040-8A02-8D1E66F7AF91}" type="pres">
      <dgm:prSet presAssocID="{B128455A-8EF8-BE44-BC17-DD16036E8628}" presName="connTx" presStyleLbl="parChTrans1D4" presStyleIdx="3" presStyleCnt="7"/>
      <dgm:spPr/>
      <dgm:t>
        <a:bodyPr/>
        <a:lstStyle/>
        <a:p>
          <a:endParaRPr lang="en-US"/>
        </a:p>
      </dgm:t>
    </dgm:pt>
    <dgm:pt modelId="{AA186DE1-9003-264B-B603-F94F5F73807E}" type="pres">
      <dgm:prSet presAssocID="{3D162F93-370F-F14B-9370-DE2184641C13}" presName="root2" presStyleCnt="0"/>
      <dgm:spPr/>
    </dgm:pt>
    <dgm:pt modelId="{BBB4E81C-4DD2-004B-A6BE-52E7EF3EF374}" type="pres">
      <dgm:prSet presAssocID="{3D162F93-370F-F14B-9370-DE2184641C13}" presName="LevelTwoTextNode" presStyleLbl="node4" presStyleIdx="3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DFD1DE-EC03-D946-BA9C-60AB830AC073}" type="pres">
      <dgm:prSet presAssocID="{3D162F93-370F-F14B-9370-DE2184641C13}" presName="level3hierChild" presStyleCnt="0"/>
      <dgm:spPr/>
    </dgm:pt>
    <dgm:pt modelId="{943D24D4-F155-D441-9E0E-FD429D62979B}" type="pres">
      <dgm:prSet presAssocID="{7CF41435-8AA1-A44D-8F23-EA877A0FE64C}" presName="conn2-1" presStyleLbl="parChTrans1D4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C0F96DD-2D33-DA47-99A0-5AE545733563}" type="pres">
      <dgm:prSet presAssocID="{7CF41435-8AA1-A44D-8F23-EA877A0FE64C}" presName="connTx" presStyleLbl="parChTrans1D4" presStyleIdx="4" presStyleCnt="7"/>
      <dgm:spPr/>
      <dgm:t>
        <a:bodyPr/>
        <a:lstStyle/>
        <a:p>
          <a:endParaRPr lang="en-US"/>
        </a:p>
      </dgm:t>
    </dgm:pt>
    <dgm:pt modelId="{1932F025-9577-0041-A00B-DCA160FB0961}" type="pres">
      <dgm:prSet presAssocID="{D1856D30-A401-A845-A0BC-9BC07B91063C}" presName="root2" presStyleCnt="0"/>
      <dgm:spPr/>
    </dgm:pt>
    <dgm:pt modelId="{07C73DE1-6C0E-324E-B0E3-1A61A6846D23}" type="pres">
      <dgm:prSet presAssocID="{D1856D30-A401-A845-A0BC-9BC07B91063C}" presName="LevelTwoTextNode" presStyleLbl="node4" presStyleIdx="4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B1CD59-F495-D947-86DC-E46F30ADF57B}" type="pres">
      <dgm:prSet presAssocID="{D1856D30-A401-A845-A0BC-9BC07B91063C}" presName="level3hierChild" presStyleCnt="0"/>
      <dgm:spPr/>
    </dgm:pt>
    <dgm:pt modelId="{22C13BD3-DBFF-B747-B525-9DAB9085F01C}" type="pres">
      <dgm:prSet presAssocID="{DD4F8B45-D85A-5E44-B0A4-C0EB65F0A419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9821FE2-9830-814F-B758-1C6B52BB28BA}" type="pres">
      <dgm:prSet presAssocID="{DD4F8B45-D85A-5E44-B0A4-C0EB65F0A41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801B85F-0074-DA41-ACB2-01E48F5C3D1E}" type="pres">
      <dgm:prSet presAssocID="{B7B2DDB9-D1F1-CB4B-8B25-8834C5817C43}" presName="root2" presStyleCnt="0"/>
      <dgm:spPr/>
    </dgm:pt>
    <dgm:pt modelId="{E528834E-4F0A-1B41-94EE-E49C1CBB11BB}" type="pres">
      <dgm:prSet presAssocID="{B7B2DDB9-D1F1-CB4B-8B25-8834C5817C43}" presName="LevelTwoTextNode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111927-08DA-604C-A664-61E14F083A01}" type="pres">
      <dgm:prSet presAssocID="{B7B2DDB9-D1F1-CB4B-8B25-8834C5817C43}" presName="level3hierChild" presStyleCnt="0"/>
      <dgm:spPr/>
    </dgm:pt>
    <dgm:pt modelId="{0A0786A3-DDA8-E448-A347-749A0E6946AB}" type="pres">
      <dgm:prSet presAssocID="{E77C25C0-D1A1-8D4A-B49B-659D22B61F2F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B75B0C2-EBD0-5C41-9830-56B200ED5DFF}" type="pres">
      <dgm:prSet presAssocID="{E77C25C0-D1A1-8D4A-B49B-659D22B61F2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D21E6332-4AC8-2E41-9563-7340DDC59E6C}" type="pres">
      <dgm:prSet presAssocID="{1235E819-AF93-964E-A71F-BE2066B4C3C5}" presName="root2" presStyleCnt="0"/>
      <dgm:spPr/>
    </dgm:pt>
    <dgm:pt modelId="{9724AB3E-F30F-DB46-8A90-CB84CC55E5E0}" type="pres">
      <dgm:prSet presAssocID="{1235E819-AF93-964E-A71F-BE2066B4C3C5}" presName="LevelTwoTextNod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16FB01-C312-514D-A4E2-084EBDDBC03F}" type="pres">
      <dgm:prSet presAssocID="{1235E819-AF93-964E-A71F-BE2066B4C3C5}" presName="level3hierChild" presStyleCnt="0"/>
      <dgm:spPr/>
    </dgm:pt>
    <dgm:pt modelId="{D0A267B4-4A25-9741-84F3-E41A13D0F182}" type="pres">
      <dgm:prSet presAssocID="{E727BBD1-D7BA-2642-A917-0D52F0393AC7}" presName="conn2-1" presStyleLbl="parChTrans1D4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6FF9735-7654-9342-8829-6FC5E074A810}" type="pres">
      <dgm:prSet presAssocID="{E727BBD1-D7BA-2642-A917-0D52F0393AC7}" presName="connTx" presStyleLbl="parChTrans1D4" presStyleIdx="5" presStyleCnt="7"/>
      <dgm:spPr/>
      <dgm:t>
        <a:bodyPr/>
        <a:lstStyle/>
        <a:p>
          <a:endParaRPr lang="en-US"/>
        </a:p>
      </dgm:t>
    </dgm:pt>
    <dgm:pt modelId="{9E1A9D96-DA17-EE4D-92AE-ED5D419D49F6}" type="pres">
      <dgm:prSet presAssocID="{093BCFB0-7BD8-C844-B474-58BFFA54C8EC}" presName="root2" presStyleCnt="0"/>
      <dgm:spPr/>
    </dgm:pt>
    <dgm:pt modelId="{8F37DD3C-5FB5-324E-B8A2-F8BEA3047C0E}" type="pres">
      <dgm:prSet presAssocID="{093BCFB0-7BD8-C844-B474-58BFFA54C8EC}" presName="LevelTwoTextNode" presStyleLbl="node4" presStyleIdx="5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E4965-221E-454A-BF19-C06936CE5238}" type="pres">
      <dgm:prSet presAssocID="{093BCFB0-7BD8-C844-B474-58BFFA54C8EC}" presName="level3hierChild" presStyleCnt="0"/>
      <dgm:spPr/>
    </dgm:pt>
    <dgm:pt modelId="{AEE9928B-BA09-0047-B151-896677D883CF}" type="pres">
      <dgm:prSet presAssocID="{90F7F646-25AC-3C42-977F-F829FF6E7EF1}" presName="conn2-1" presStyleLbl="parChTrans1D4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43BABA5-74E2-FC49-880A-857676CF785A}" type="pres">
      <dgm:prSet presAssocID="{90F7F646-25AC-3C42-977F-F829FF6E7EF1}" presName="connTx" presStyleLbl="parChTrans1D4" presStyleIdx="6" presStyleCnt="7"/>
      <dgm:spPr/>
      <dgm:t>
        <a:bodyPr/>
        <a:lstStyle/>
        <a:p>
          <a:endParaRPr lang="en-US"/>
        </a:p>
      </dgm:t>
    </dgm:pt>
    <dgm:pt modelId="{87A93BEC-E1D8-4E41-A4A0-45C631D07A88}" type="pres">
      <dgm:prSet presAssocID="{2F4C1DB3-A9D4-0B4E-8DF7-CCD676431126}" presName="root2" presStyleCnt="0"/>
      <dgm:spPr/>
    </dgm:pt>
    <dgm:pt modelId="{55904D70-8479-734F-8AFE-18974D8F0F2C}" type="pres">
      <dgm:prSet presAssocID="{2F4C1DB3-A9D4-0B4E-8DF7-CCD676431126}" presName="LevelTwoTextNode" presStyleLbl="node4" presStyleIdx="6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8BE2B4-D69B-8D4F-BDCA-D9B70F3E44CD}" type="pres">
      <dgm:prSet presAssocID="{2F4C1DB3-A9D4-0B4E-8DF7-CCD676431126}" presName="level3hierChild" presStyleCnt="0"/>
      <dgm:spPr/>
    </dgm:pt>
  </dgm:ptLst>
  <dgm:cxnLst>
    <dgm:cxn modelId="{9C4C57EB-A127-4501-AAE9-F5FD40CC47AE}" type="presOf" srcId="{F1E96133-89D4-4148-8AB6-544D85AF1CE5}" destId="{440D6C55-AB80-804B-B340-C12C362F1703}" srcOrd="1" destOrd="0" presId="urn:microsoft.com/office/officeart/2008/layout/HorizontalMultiLevelHierarchy"/>
    <dgm:cxn modelId="{D9A326F9-D151-4E93-A1A6-B04327D8CAC6}" type="presOf" srcId="{3ADE3161-DB7E-FE4A-9C4C-2AE79CD2A8F8}" destId="{7ADD2234-597B-9440-B05D-FE1C4D1CDA58}" srcOrd="1" destOrd="0" presId="urn:microsoft.com/office/officeart/2008/layout/HorizontalMultiLevelHierarchy"/>
    <dgm:cxn modelId="{0FC38186-FC43-495C-B4C2-A6D038356D66}" type="presOf" srcId="{7CF41435-8AA1-A44D-8F23-EA877A0FE64C}" destId="{943D24D4-F155-D441-9E0E-FD429D62979B}" srcOrd="0" destOrd="0" presId="urn:microsoft.com/office/officeart/2008/layout/HorizontalMultiLevelHierarchy"/>
    <dgm:cxn modelId="{02D455CC-65FF-A049-8518-2E6FEB20931D}" srcId="{FAF9A31C-A986-0C45-9629-8CDBC7A44D4A}" destId="{3D162F93-370F-F14B-9370-DE2184641C13}" srcOrd="3" destOrd="0" parTransId="{B128455A-8EF8-BE44-BC17-DD16036E8628}" sibTransId="{1AB44B87-DFE0-BA4F-8F0A-3BF14ED094E8}"/>
    <dgm:cxn modelId="{0544DD4E-ED14-42B4-A9D5-3CCC2075D65B}" type="presOf" srcId="{99012BBB-3FF0-E846-A8A1-CC79C8DDC64B}" destId="{D759A5A8-529A-9E41-BE9D-BEB3BE616205}" srcOrd="0" destOrd="0" presId="urn:microsoft.com/office/officeart/2008/layout/HorizontalMultiLevelHierarchy"/>
    <dgm:cxn modelId="{B4E7245F-24A3-46E7-9335-559B30A74B25}" type="presOf" srcId="{E77C25C0-D1A1-8D4A-B49B-659D22B61F2F}" destId="{0A0786A3-DDA8-E448-A347-749A0E6946AB}" srcOrd="0" destOrd="0" presId="urn:microsoft.com/office/officeart/2008/layout/HorizontalMultiLevelHierarchy"/>
    <dgm:cxn modelId="{FE780865-A0A1-4158-A0B6-B887BBD66FF8}" type="presOf" srcId="{3D162F93-370F-F14B-9370-DE2184641C13}" destId="{BBB4E81C-4DD2-004B-A6BE-52E7EF3EF374}" srcOrd="0" destOrd="0" presId="urn:microsoft.com/office/officeart/2008/layout/HorizontalMultiLevelHierarchy"/>
    <dgm:cxn modelId="{8262F4CA-98B9-4A26-B056-7C291C4ED25B}" type="presOf" srcId="{B128455A-8EF8-BE44-BC17-DD16036E8628}" destId="{21241B65-D9F7-DA43-AF42-99DC950B1EE5}" srcOrd="0" destOrd="0" presId="urn:microsoft.com/office/officeart/2008/layout/HorizontalMultiLevelHierarchy"/>
    <dgm:cxn modelId="{76CD5A6C-4623-4620-8A16-C79E43AE6DFB}" type="presOf" srcId="{712D5AEC-E44F-8944-B872-161DBC00A27D}" destId="{E57773A7-8C7B-EC46-AA2E-077886511671}" srcOrd="0" destOrd="0" presId="urn:microsoft.com/office/officeart/2008/layout/HorizontalMultiLevelHierarchy"/>
    <dgm:cxn modelId="{54DB1D23-AA53-1448-BFF9-206A0DD56127}" srcId="{FAF9A31C-A986-0C45-9629-8CDBC7A44D4A}" destId="{450A0AFE-16FD-DE4C-963F-E7A40DA0AE22}" srcOrd="0" destOrd="0" parTransId="{F1E96133-89D4-4148-8AB6-544D85AF1CE5}" sibTransId="{21D5094C-647C-1342-820A-EC495527E219}"/>
    <dgm:cxn modelId="{E3F81845-3F17-4FC4-B408-B5B4B8F76DA3}" type="presOf" srcId="{B7B2DDB9-D1F1-CB4B-8B25-8834C5817C43}" destId="{E528834E-4F0A-1B41-94EE-E49C1CBB11BB}" srcOrd="0" destOrd="0" presId="urn:microsoft.com/office/officeart/2008/layout/HorizontalMultiLevelHierarchy"/>
    <dgm:cxn modelId="{778FB3C0-30EC-4E31-9B8A-8BC6A231FF6F}" type="presOf" srcId="{E6BC30F3-D1B6-AE43-8574-501151AA3F57}" destId="{9C8D565E-DC41-7F40-92DB-A4051C22B8E7}" srcOrd="0" destOrd="0" presId="urn:microsoft.com/office/officeart/2008/layout/HorizontalMultiLevelHierarchy"/>
    <dgm:cxn modelId="{475B7A37-CDA8-4BE4-BC9E-6711381E0760}" type="presOf" srcId="{E7B1B57C-D075-D148-A660-564A7DFFC8D6}" destId="{E300B05A-9F90-A84A-A828-4C622180D50C}" srcOrd="0" destOrd="0" presId="urn:microsoft.com/office/officeart/2008/layout/HorizontalMultiLevelHierarchy"/>
    <dgm:cxn modelId="{08C9C375-D47B-414B-9EE0-7FCEA73FA1E3}" type="presOf" srcId="{A68438CD-4A05-614E-A86C-C00C1E7A533D}" destId="{CFA7DACF-9A8E-0D42-9F66-D1FB9363FCA8}" srcOrd="0" destOrd="0" presId="urn:microsoft.com/office/officeart/2008/layout/HorizontalMultiLevelHierarchy"/>
    <dgm:cxn modelId="{15E2D875-FF17-A544-82F7-4835B35B2A10}" srcId="{F496D5EB-A8D2-1D4F-ADC7-C21AD997C83A}" destId="{0B026C36-20A6-5B4E-BE5C-0F3C9CB29802}" srcOrd="0" destOrd="0" parTransId="{B0712306-A027-6F41-87D6-E853DD3D1E3F}" sibTransId="{5FF1B095-A2C1-5D4F-A0BF-332540DE785E}"/>
    <dgm:cxn modelId="{219455B9-3E75-4106-A23F-9553F24F04FF}" type="presOf" srcId="{1AC07A89-527F-644D-83CF-756159BA6DDD}" destId="{8AC6AF6C-4337-CE4A-9B98-3B58CF9D5C25}" srcOrd="0" destOrd="0" presId="urn:microsoft.com/office/officeart/2008/layout/HorizontalMultiLevelHierarchy"/>
    <dgm:cxn modelId="{1B30602C-B62C-4D67-A9E9-8F517E1A009C}" type="presOf" srcId="{7E8D7DE5-1891-334A-91EA-49938FEFB118}" destId="{CD94A156-81CC-F643-86C0-559504E433FB}" srcOrd="0" destOrd="0" presId="urn:microsoft.com/office/officeart/2008/layout/HorizontalMultiLevelHierarchy"/>
    <dgm:cxn modelId="{FEE7E697-4EB9-443E-96DE-436832877855}" type="presOf" srcId="{D1856D30-A401-A845-A0BC-9BC07B91063C}" destId="{07C73DE1-6C0E-324E-B0E3-1A61A6846D23}" srcOrd="0" destOrd="0" presId="urn:microsoft.com/office/officeart/2008/layout/HorizontalMultiLevelHierarchy"/>
    <dgm:cxn modelId="{C34B084B-B5E8-4DEE-A662-6D7912B65D5C}" type="presOf" srcId="{C98D0CE7-CB50-BD40-8C8C-6E402FC0548C}" destId="{35A35EF9-4F8F-2D45-A905-A51776893694}" srcOrd="1" destOrd="0" presId="urn:microsoft.com/office/officeart/2008/layout/HorizontalMultiLevelHierarchy"/>
    <dgm:cxn modelId="{6ADF9071-37F8-46F4-BA8B-15FED978B59A}" type="presOf" srcId="{F04E47CE-34DE-C046-9A67-4731AC1DFD0C}" destId="{1D6409C6-DB9E-0A41-8CE9-742F1B6F7680}" srcOrd="0" destOrd="0" presId="urn:microsoft.com/office/officeart/2008/layout/HorizontalMultiLevelHierarchy"/>
    <dgm:cxn modelId="{23CE8794-8C2B-9349-85B6-C9976B28D8CA}" srcId="{FAF9A31C-A986-0C45-9629-8CDBC7A44D4A}" destId="{F04E47CE-34DE-C046-9A67-4731AC1DFD0C}" srcOrd="1" destOrd="0" parTransId="{3ADE3161-DB7E-FE4A-9C4C-2AE79CD2A8F8}" sibTransId="{276A788B-6BD6-E042-8AFE-7E4CC54A3EC5}"/>
    <dgm:cxn modelId="{B3CD20CD-6A58-431D-8B1F-1CC5D32F5B8A}" type="presOf" srcId="{DD4F8B45-D85A-5E44-B0A4-C0EB65F0A419}" destId="{22C13BD3-DBFF-B747-B525-9DAB9085F01C}" srcOrd="0" destOrd="0" presId="urn:microsoft.com/office/officeart/2008/layout/HorizontalMultiLevelHierarchy"/>
    <dgm:cxn modelId="{572DDAA5-3DDB-4ED7-A3D1-4F43709D5DCA}" type="presOf" srcId="{2F4C1DB3-A9D4-0B4E-8DF7-CCD676431126}" destId="{55904D70-8479-734F-8AFE-18974D8F0F2C}" srcOrd="0" destOrd="0" presId="urn:microsoft.com/office/officeart/2008/layout/HorizontalMultiLevelHierarchy"/>
    <dgm:cxn modelId="{FDF014CA-BCD3-4CFA-B5A4-5536F49F42EA}" type="presOf" srcId="{450A0AFE-16FD-DE4C-963F-E7A40DA0AE22}" destId="{FB44FE79-937B-E349-8810-7F97171D11D1}" srcOrd="0" destOrd="0" presId="urn:microsoft.com/office/officeart/2008/layout/HorizontalMultiLevelHierarchy"/>
    <dgm:cxn modelId="{E9EF67DD-B4C6-4CCC-883E-1E04B866C56B}" type="presOf" srcId="{7E8D7DE5-1891-334A-91EA-49938FEFB118}" destId="{24919D33-3C32-B649-9BAE-C3AAA7CB4DE9}" srcOrd="1" destOrd="0" presId="urn:microsoft.com/office/officeart/2008/layout/HorizontalMultiLevelHierarchy"/>
    <dgm:cxn modelId="{D2A45DD9-57C5-074E-928F-2656ABC167B4}" srcId="{712D5AEC-E44F-8944-B872-161DBC00A27D}" destId="{99012BBB-3FF0-E846-A8A1-CC79C8DDC64B}" srcOrd="2" destOrd="0" parTransId="{9104A798-864B-A747-BD04-270902DEF739}" sibTransId="{94510431-9F09-0B44-ACA5-9F204E818EB0}"/>
    <dgm:cxn modelId="{3244264D-0983-4E94-B45F-CBD0271DA1E5}" type="presOf" srcId="{D1D9C3C3-E781-B341-8106-982AC49563E6}" destId="{2B85CE47-C71E-4541-8B58-6E279F37FD0D}" srcOrd="1" destOrd="0" presId="urn:microsoft.com/office/officeart/2008/layout/HorizontalMultiLevelHierarchy"/>
    <dgm:cxn modelId="{F5DF3584-1A9A-4860-94D4-47C6D371370B}" type="presOf" srcId="{E727BBD1-D7BA-2642-A917-0D52F0393AC7}" destId="{D0A267B4-4A25-9741-84F3-E41A13D0F182}" srcOrd="0" destOrd="0" presId="urn:microsoft.com/office/officeart/2008/layout/HorizontalMultiLevelHierarchy"/>
    <dgm:cxn modelId="{B2331393-8E1F-4999-B11C-31E4A367B6FE}" type="presOf" srcId="{F1E96133-89D4-4148-8AB6-544D85AF1CE5}" destId="{B39DFCB0-8B61-494A-9958-64E35B53F39D}" srcOrd="0" destOrd="0" presId="urn:microsoft.com/office/officeart/2008/layout/HorizontalMultiLevelHierarchy"/>
    <dgm:cxn modelId="{B5333942-4B22-9849-8672-F019783B43E2}" srcId="{712D5AEC-E44F-8944-B872-161DBC00A27D}" destId="{B7B2DDB9-D1F1-CB4B-8B25-8834C5817C43}" srcOrd="3" destOrd="0" parTransId="{DD4F8B45-D85A-5E44-B0A4-C0EB65F0A419}" sibTransId="{F2376CE9-1812-114D-B555-936F827A5E31}"/>
    <dgm:cxn modelId="{E0925DCD-191C-4A92-B5DF-70BA1DCB5C89}" type="presOf" srcId="{B0712306-A027-6F41-87D6-E853DD3D1E3F}" destId="{8CE4F37B-0AC3-F540-B16E-6666DFA7780C}" srcOrd="0" destOrd="0" presId="urn:microsoft.com/office/officeart/2008/layout/HorizontalMultiLevelHierarchy"/>
    <dgm:cxn modelId="{5706F5A2-990D-467D-8593-EFC371502C5F}" type="presOf" srcId="{90F7F646-25AC-3C42-977F-F829FF6E7EF1}" destId="{AEE9928B-BA09-0047-B151-896677D883CF}" srcOrd="0" destOrd="0" presId="urn:microsoft.com/office/officeart/2008/layout/HorizontalMultiLevelHierarchy"/>
    <dgm:cxn modelId="{2864C557-9CEE-4E36-BB65-8272D3D1E5FB}" type="presOf" srcId="{21E04C88-B42C-2D43-9F36-C94EBF0CF13E}" destId="{642716EF-844B-1547-BDF3-D1031A8303F3}" srcOrd="0" destOrd="0" presId="urn:microsoft.com/office/officeart/2008/layout/HorizontalMultiLevelHierarchy"/>
    <dgm:cxn modelId="{02944029-B8EA-44F6-A5B1-CEB3DB0E3D67}" type="presOf" srcId="{093BCFB0-7BD8-C844-B474-58BFFA54C8EC}" destId="{8F37DD3C-5FB5-324E-B8A2-F8BEA3047C0E}" srcOrd="0" destOrd="0" presId="urn:microsoft.com/office/officeart/2008/layout/HorizontalMultiLevelHierarchy"/>
    <dgm:cxn modelId="{DB824B12-B5F3-4249-BD85-CADFD04E360A}" type="presOf" srcId="{F496D5EB-A8D2-1D4F-ADC7-C21AD997C83A}" destId="{BC2E85FA-670A-2742-A417-0489FE21FC8F}" srcOrd="0" destOrd="0" presId="urn:microsoft.com/office/officeart/2008/layout/HorizontalMultiLevelHierarchy"/>
    <dgm:cxn modelId="{5C5A6066-3CF2-6C47-AC28-B701261EEF48}" srcId="{712D5AEC-E44F-8944-B872-161DBC00A27D}" destId="{45413A57-5F20-C443-BFB0-5C82C9F15695}" srcOrd="1" destOrd="0" parTransId="{1AC07A89-527F-644D-83CF-756159BA6DDD}" sibTransId="{45614179-08CB-C145-8FC9-966319A57508}"/>
    <dgm:cxn modelId="{80828F43-4230-6B4D-BD10-D5CFB2BA0F0B}" srcId="{45413A57-5F20-C443-BFB0-5C82C9F15695}" destId="{21E04C88-B42C-2D43-9F36-C94EBF0CF13E}" srcOrd="0" destOrd="0" parTransId="{7E8D7DE5-1891-334A-91EA-49938FEFB118}" sibTransId="{58A1AC7F-3D10-EC4A-B493-0F8BA18CD4BD}"/>
    <dgm:cxn modelId="{C27C909F-272B-4E4E-A457-554800676EC3}" srcId="{B7B2DDB9-D1F1-CB4B-8B25-8834C5817C43}" destId="{1235E819-AF93-964E-A71F-BE2066B4C3C5}" srcOrd="0" destOrd="0" parTransId="{E77C25C0-D1A1-8D4A-B49B-659D22B61F2F}" sibTransId="{43D171F7-6FE1-B048-A34F-F903D299E53D}"/>
    <dgm:cxn modelId="{74CA9634-E447-4306-870C-2A33F5024CCA}" type="presOf" srcId="{DD4F8B45-D85A-5E44-B0A4-C0EB65F0A419}" destId="{D9821FE2-9830-814F-B758-1C6B52BB28BA}" srcOrd="1" destOrd="0" presId="urn:microsoft.com/office/officeart/2008/layout/HorizontalMultiLevelHierarchy"/>
    <dgm:cxn modelId="{7BADA09E-48F3-4AC7-ACDC-D466DA3B443D}" type="presOf" srcId="{0B026C36-20A6-5B4E-BE5C-0F3C9CB29802}" destId="{8B7F001F-E80B-5842-B5CF-AE9AF8C8B31F}" srcOrd="0" destOrd="0" presId="urn:microsoft.com/office/officeart/2008/layout/HorizontalMultiLevelHierarchy"/>
    <dgm:cxn modelId="{64224E88-AD4D-164E-B824-DC52F63F922B}" srcId="{1235E819-AF93-964E-A71F-BE2066B4C3C5}" destId="{093BCFB0-7BD8-C844-B474-58BFFA54C8EC}" srcOrd="0" destOrd="0" parTransId="{E727BBD1-D7BA-2642-A917-0D52F0393AC7}" sibTransId="{D5891D4B-10B3-A44D-AEE0-8B1FAE3E0967}"/>
    <dgm:cxn modelId="{7CE2D2B7-8BB0-C74D-A907-6C2D582AAC31}" srcId="{A68438CD-4A05-614E-A86C-C00C1E7A533D}" destId="{712D5AEC-E44F-8944-B872-161DBC00A27D}" srcOrd="0" destOrd="0" parTransId="{4A1CE52F-9A28-CC45-A61D-8162E11FC888}" sibTransId="{304CDB1D-E48B-E748-A9DD-313FABE55FF8}"/>
    <dgm:cxn modelId="{C5EAB6A2-C00B-42AB-89A5-4327205035CB}" type="presOf" srcId="{E77C25C0-D1A1-8D4A-B49B-659D22B61F2F}" destId="{AB75B0C2-EBD0-5C41-9830-56B200ED5DFF}" srcOrd="1" destOrd="0" presId="urn:microsoft.com/office/officeart/2008/layout/HorizontalMultiLevelHierarchy"/>
    <dgm:cxn modelId="{3B9E66F8-CE5B-7448-BE96-8743F55F3B29}" srcId="{1235E819-AF93-964E-A71F-BE2066B4C3C5}" destId="{2F4C1DB3-A9D4-0B4E-8DF7-CCD676431126}" srcOrd="1" destOrd="0" parTransId="{90F7F646-25AC-3C42-977F-F829FF6E7EF1}" sibTransId="{56963821-D232-3A41-884E-5AB8C7DC2F5C}"/>
    <dgm:cxn modelId="{BF50B649-CE96-B641-B0BE-DAE7236696F0}" srcId="{99012BBB-3FF0-E846-A8A1-CC79C8DDC64B}" destId="{FAF9A31C-A986-0C45-9629-8CDBC7A44D4A}" srcOrd="0" destOrd="0" parTransId="{C98D0CE7-CB50-BD40-8C8C-6E402FC0548C}" sibTransId="{974C23DA-579F-1F47-A54C-CA4B18F2B94A}"/>
    <dgm:cxn modelId="{495DE44B-61CD-0F4D-AC01-57E7D83B65EB}" srcId="{712D5AEC-E44F-8944-B872-161DBC00A27D}" destId="{F496D5EB-A8D2-1D4F-ADC7-C21AD997C83A}" srcOrd="0" destOrd="0" parTransId="{E6BC30F3-D1B6-AE43-8574-501151AA3F57}" sibTransId="{7B40667D-DEE6-C048-A6B7-B7B216EAE947}"/>
    <dgm:cxn modelId="{154A9A4F-8D5B-4F19-8C6F-1C09B554C941}" type="presOf" srcId="{1AC07A89-527F-644D-83CF-756159BA6DDD}" destId="{773CB917-0730-7C42-8DAD-2C17FD77BFDC}" srcOrd="1" destOrd="0" presId="urn:microsoft.com/office/officeart/2008/layout/HorizontalMultiLevelHierarchy"/>
    <dgm:cxn modelId="{FD7B9ABB-361B-4F05-A60C-00A50717002A}" type="presOf" srcId="{7CF41435-8AA1-A44D-8F23-EA877A0FE64C}" destId="{AC0F96DD-2D33-DA47-99A0-5AE545733563}" srcOrd="1" destOrd="0" presId="urn:microsoft.com/office/officeart/2008/layout/HorizontalMultiLevelHierarchy"/>
    <dgm:cxn modelId="{BBAB6F2C-7424-413C-A33F-7C59B089D53E}" type="presOf" srcId="{D1D9C3C3-E781-B341-8106-982AC49563E6}" destId="{96BAAEF5-90AC-0C49-9A91-4A678B7B2845}" srcOrd="0" destOrd="0" presId="urn:microsoft.com/office/officeart/2008/layout/HorizontalMultiLevelHierarchy"/>
    <dgm:cxn modelId="{AA4916AE-A2FD-ED4B-8E77-E69620989EBF}" srcId="{FAF9A31C-A986-0C45-9629-8CDBC7A44D4A}" destId="{E7B1B57C-D075-D148-A660-564A7DFFC8D6}" srcOrd="2" destOrd="0" parTransId="{D1D9C3C3-E781-B341-8106-982AC49563E6}" sibTransId="{43A5C312-20D2-0A4C-AF2B-0B1C03F82242}"/>
    <dgm:cxn modelId="{3F7BF652-3358-4F49-94EC-0DC4F6DEE246}" type="presOf" srcId="{90F7F646-25AC-3C42-977F-F829FF6E7EF1}" destId="{E43BABA5-74E2-FC49-880A-857676CF785A}" srcOrd="1" destOrd="0" presId="urn:microsoft.com/office/officeart/2008/layout/HorizontalMultiLevelHierarchy"/>
    <dgm:cxn modelId="{35D3C40B-41A5-4B0A-8228-5F4F315C5D1F}" type="presOf" srcId="{C98D0CE7-CB50-BD40-8C8C-6E402FC0548C}" destId="{9DBE75CD-CA60-B04E-9225-89CFA7F50FB6}" srcOrd="0" destOrd="0" presId="urn:microsoft.com/office/officeart/2008/layout/HorizontalMultiLevelHierarchy"/>
    <dgm:cxn modelId="{C810B984-3F8E-4151-ADC3-1C253434F396}" type="presOf" srcId="{45413A57-5F20-C443-BFB0-5C82C9F15695}" destId="{FB0E5B5E-D5BD-004F-8F20-7B2CBAEB00D9}" srcOrd="0" destOrd="0" presId="urn:microsoft.com/office/officeart/2008/layout/HorizontalMultiLevelHierarchy"/>
    <dgm:cxn modelId="{FBF11926-CA40-4D94-8F68-C75606B6F980}" type="presOf" srcId="{E727BBD1-D7BA-2642-A917-0D52F0393AC7}" destId="{86FF9735-7654-9342-8829-6FC5E074A810}" srcOrd="1" destOrd="0" presId="urn:microsoft.com/office/officeart/2008/layout/HorizontalMultiLevelHierarchy"/>
    <dgm:cxn modelId="{B0E5BA78-24D2-4CC9-966C-DE8A2173C14E}" type="presOf" srcId="{B128455A-8EF8-BE44-BC17-DD16036E8628}" destId="{F92514DA-97CC-A040-8A02-8D1E66F7AF91}" srcOrd="1" destOrd="0" presId="urn:microsoft.com/office/officeart/2008/layout/HorizontalMultiLevelHierarchy"/>
    <dgm:cxn modelId="{B6353BA7-E374-41E9-8105-74A171D0C821}" type="presOf" srcId="{1235E819-AF93-964E-A71F-BE2066B4C3C5}" destId="{9724AB3E-F30F-DB46-8A90-CB84CC55E5E0}" srcOrd="0" destOrd="0" presId="urn:microsoft.com/office/officeart/2008/layout/HorizontalMultiLevelHierarchy"/>
    <dgm:cxn modelId="{DB30460A-B01A-4D9A-9AE8-B202983323FE}" type="presOf" srcId="{B0712306-A027-6F41-87D6-E853DD3D1E3F}" destId="{59050FF6-390C-C94F-AC42-35EAF9AEA5F1}" srcOrd="1" destOrd="0" presId="urn:microsoft.com/office/officeart/2008/layout/HorizontalMultiLevelHierarchy"/>
    <dgm:cxn modelId="{51C5D136-2F5F-4D61-AD88-54929D14A3AC}" type="presOf" srcId="{3ADE3161-DB7E-FE4A-9C4C-2AE79CD2A8F8}" destId="{EC1683D3-E8D6-5745-A6F3-D9C41137C9BB}" srcOrd="0" destOrd="0" presId="urn:microsoft.com/office/officeart/2008/layout/HorizontalMultiLevelHierarchy"/>
    <dgm:cxn modelId="{1E98C816-ABDF-4AEE-88A3-07D1A8E1E8E6}" type="presOf" srcId="{E6BC30F3-D1B6-AE43-8574-501151AA3F57}" destId="{8FAAB22F-276C-E445-AC40-BA0157D86822}" srcOrd="1" destOrd="0" presId="urn:microsoft.com/office/officeart/2008/layout/HorizontalMultiLevelHierarchy"/>
    <dgm:cxn modelId="{44B3D0D1-F906-4F9D-B3FD-8CE3318D4001}" type="presOf" srcId="{9104A798-864B-A747-BD04-270902DEF739}" destId="{79DEFB96-DBA0-7B4B-8590-6B508D8DF035}" srcOrd="1" destOrd="0" presId="urn:microsoft.com/office/officeart/2008/layout/HorizontalMultiLevelHierarchy"/>
    <dgm:cxn modelId="{2D804C7F-6245-4A4D-A587-995D45641CD3}" type="presOf" srcId="{FAF9A31C-A986-0C45-9629-8CDBC7A44D4A}" destId="{A79ABB5B-1706-7D48-A980-6249095389F6}" srcOrd="0" destOrd="0" presId="urn:microsoft.com/office/officeart/2008/layout/HorizontalMultiLevelHierarchy"/>
    <dgm:cxn modelId="{9FFC89BC-627D-6749-A438-6D759FC88FDE}" srcId="{FAF9A31C-A986-0C45-9629-8CDBC7A44D4A}" destId="{D1856D30-A401-A845-A0BC-9BC07B91063C}" srcOrd="4" destOrd="0" parTransId="{7CF41435-8AA1-A44D-8F23-EA877A0FE64C}" sibTransId="{D0693DF0-4B00-5148-A47F-90CFA3D47FA8}"/>
    <dgm:cxn modelId="{F9DF3A3F-55BB-486A-86A8-391F3987A1A9}" type="presOf" srcId="{9104A798-864B-A747-BD04-270902DEF739}" destId="{79C6FF5F-0889-C743-A697-462D537E6D7A}" srcOrd="0" destOrd="0" presId="urn:microsoft.com/office/officeart/2008/layout/HorizontalMultiLevelHierarchy"/>
    <dgm:cxn modelId="{201B81D7-E90F-492E-95BE-21408B5662BD}" type="presParOf" srcId="{CFA7DACF-9A8E-0D42-9F66-D1FB9363FCA8}" destId="{E532F63E-E8F2-ED42-85DA-D678800296AD}" srcOrd="0" destOrd="0" presId="urn:microsoft.com/office/officeart/2008/layout/HorizontalMultiLevelHierarchy"/>
    <dgm:cxn modelId="{61727423-1617-4320-808D-523E9048D36D}" type="presParOf" srcId="{E532F63E-E8F2-ED42-85DA-D678800296AD}" destId="{E57773A7-8C7B-EC46-AA2E-077886511671}" srcOrd="0" destOrd="0" presId="urn:microsoft.com/office/officeart/2008/layout/HorizontalMultiLevelHierarchy"/>
    <dgm:cxn modelId="{14889F2C-9A30-4C21-A256-1FA725D8D876}" type="presParOf" srcId="{E532F63E-E8F2-ED42-85DA-D678800296AD}" destId="{D96ECD7E-6124-D443-BEFB-6088F8893311}" srcOrd="1" destOrd="0" presId="urn:microsoft.com/office/officeart/2008/layout/HorizontalMultiLevelHierarchy"/>
    <dgm:cxn modelId="{FF4C4C94-54A5-4651-BB65-916532AF5BC6}" type="presParOf" srcId="{D96ECD7E-6124-D443-BEFB-6088F8893311}" destId="{9C8D565E-DC41-7F40-92DB-A4051C22B8E7}" srcOrd="0" destOrd="0" presId="urn:microsoft.com/office/officeart/2008/layout/HorizontalMultiLevelHierarchy"/>
    <dgm:cxn modelId="{067317E2-997E-4FE4-9C2B-E1420E03B570}" type="presParOf" srcId="{9C8D565E-DC41-7F40-92DB-A4051C22B8E7}" destId="{8FAAB22F-276C-E445-AC40-BA0157D86822}" srcOrd="0" destOrd="0" presId="urn:microsoft.com/office/officeart/2008/layout/HorizontalMultiLevelHierarchy"/>
    <dgm:cxn modelId="{5737BE0C-765E-4EE6-A53D-A22E1647E751}" type="presParOf" srcId="{D96ECD7E-6124-D443-BEFB-6088F8893311}" destId="{C36E7B6F-1DC2-924D-AE26-EC0FF689FDC8}" srcOrd="1" destOrd="0" presId="urn:microsoft.com/office/officeart/2008/layout/HorizontalMultiLevelHierarchy"/>
    <dgm:cxn modelId="{D963AA7F-9FFF-48DD-A17F-5DE13EF8DA16}" type="presParOf" srcId="{C36E7B6F-1DC2-924D-AE26-EC0FF689FDC8}" destId="{BC2E85FA-670A-2742-A417-0489FE21FC8F}" srcOrd="0" destOrd="0" presId="urn:microsoft.com/office/officeart/2008/layout/HorizontalMultiLevelHierarchy"/>
    <dgm:cxn modelId="{08D786F6-8231-4DBD-AD23-E4E6D117E705}" type="presParOf" srcId="{C36E7B6F-1DC2-924D-AE26-EC0FF689FDC8}" destId="{57CEF0DB-89A2-5743-B5EC-2F0F696742B5}" srcOrd="1" destOrd="0" presId="urn:microsoft.com/office/officeart/2008/layout/HorizontalMultiLevelHierarchy"/>
    <dgm:cxn modelId="{36592AC9-0F72-4DF5-9ADE-C1E88DF57FCF}" type="presParOf" srcId="{57CEF0DB-89A2-5743-B5EC-2F0F696742B5}" destId="{8CE4F37B-0AC3-F540-B16E-6666DFA7780C}" srcOrd="0" destOrd="0" presId="urn:microsoft.com/office/officeart/2008/layout/HorizontalMultiLevelHierarchy"/>
    <dgm:cxn modelId="{ED49A82C-99AF-4991-921F-F873DA53BE0B}" type="presParOf" srcId="{8CE4F37B-0AC3-F540-B16E-6666DFA7780C}" destId="{59050FF6-390C-C94F-AC42-35EAF9AEA5F1}" srcOrd="0" destOrd="0" presId="urn:microsoft.com/office/officeart/2008/layout/HorizontalMultiLevelHierarchy"/>
    <dgm:cxn modelId="{3423820D-288B-495E-96F2-8BB8C658816E}" type="presParOf" srcId="{57CEF0DB-89A2-5743-B5EC-2F0F696742B5}" destId="{E2DC02F2-37F8-A140-86F9-F5F02F3A2C92}" srcOrd="1" destOrd="0" presId="urn:microsoft.com/office/officeart/2008/layout/HorizontalMultiLevelHierarchy"/>
    <dgm:cxn modelId="{176B7521-6428-494F-BD20-7D2B97B6E21A}" type="presParOf" srcId="{E2DC02F2-37F8-A140-86F9-F5F02F3A2C92}" destId="{8B7F001F-E80B-5842-B5CF-AE9AF8C8B31F}" srcOrd="0" destOrd="0" presId="urn:microsoft.com/office/officeart/2008/layout/HorizontalMultiLevelHierarchy"/>
    <dgm:cxn modelId="{C71E7803-8768-48E8-B2C1-118D98D5112F}" type="presParOf" srcId="{E2DC02F2-37F8-A140-86F9-F5F02F3A2C92}" destId="{7AAD5352-83C0-8A4A-8C7A-1B38A764BDAE}" srcOrd="1" destOrd="0" presId="urn:microsoft.com/office/officeart/2008/layout/HorizontalMultiLevelHierarchy"/>
    <dgm:cxn modelId="{8DC8D3E5-90A8-45DC-BB35-7E5B04A59A42}" type="presParOf" srcId="{D96ECD7E-6124-D443-BEFB-6088F8893311}" destId="{8AC6AF6C-4337-CE4A-9B98-3B58CF9D5C25}" srcOrd="2" destOrd="0" presId="urn:microsoft.com/office/officeart/2008/layout/HorizontalMultiLevelHierarchy"/>
    <dgm:cxn modelId="{7502D42E-3D4E-453F-BCAD-818C8F796B16}" type="presParOf" srcId="{8AC6AF6C-4337-CE4A-9B98-3B58CF9D5C25}" destId="{773CB917-0730-7C42-8DAD-2C17FD77BFDC}" srcOrd="0" destOrd="0" presId="urn:microsoft.com/office/officeart/2008/layout/HorizontalMultiLevelHierarchy"/>
    <dgm:cxn modelId="{C601D8A4-1B63-4A1C-81B1-A62AD80BC9F2}" type="presParOf" srcId="{D96ECD7E-6124-D443-BEFB-6088F8893311}" destId="{C6F225D7-C81B-4043-82D9-E599EEB466EE}" srcOrd="3" destOrd="0" presId="urn:microsoft.com/office/officeart/2008/layout/HorizontalMultiLevelHierarchy"/>
    <dgm:cxn modelId="{388268DA-778C-433D-BC23-DA7BF3200613}" type="presParOf" srcId="{C6F225D7-C81B-4043-82D9-E599EEB466EE}" destId="{FB0E5B5E-D5BD-004F-8F20-7B2CBAEB00D9}" srcOrd="0" destOrd="0" presId="urn:microsoft.com/office/officeart/2008/layout/HorizontalMultiLevelHierarchy"/>
    <dgm:cxn modelId="{A9C5D2E2-E0DE-455D-B328-F1EC209EB951}" type="presParOf" srcId="{C6F225D7-C81B-4043-82D9-E599EEB466EE}" destId="{D07BD038-B784-834E-B749-55C59A2A9A72}" srcOrd="1" destOrd="0" presId="urn:microsoft.com/office/officeart/2008/layout/HorizontalMultiLevelHierarchy"/>
    <dgm:cxn modelId="{A41D61AD-2B5E-4D10-A862-CAA9B0E74E99}" type="presParOf" srcId="{D07BD038-B784-834E-B749-55C59A2A9A72}" destId="{CD94A156-81CC-F643-86C0-559504E433FB}" srcOrd="0" destOrd="0" presId="urn:microsoft.com/office/officeart/2008/layout/HorizontalMultiLevelHierarchy"/>
    <dgm:cxn modelId="{26DEB8E0-80B2-4230-8DEA-75A254247965}" type="presParOf" srcId="{CD94A156-81CC-F643-86C0-559504E433FB}" destId="{24919D33-3C32-B649-9BAE-C3AAA7CB4DE9}" srcOrd="0" destOrd="0" presId="urn:microsoft.com/office/officeart/2008/layout/HorizontalMultiLevelHierarchy"/>
    <dgm:cxn modelId="{193C0AC8-A8CE-4904-A62F-74C938BEC1D8}" type="presParOf" srcId="{D07BD038-B784-834E-B749-55C59A2A9A72}" destId="{BC4366E8-19BE-904F-89E9-4A7EBA6DF372}" srcOrd="1" destOrd="0" presId="urn:microsoft.com/office/officeart/2008/layout/HorizontalMultiLevelHierarchy"/>
    <dgm:cxn modelId="{3D82AAD5-06AB-4744-A3F0-A00BDB592AA5}" type="presParOf" srcId="{BC4366E8-19BE-904F-89E9-4A7EBA6DF372}" destId="{642716EF-844B-1547-BDF3-D1031A8303F3}" srcOrd="0" destOrd="0" presId="urn:microsoft.com/office/officeart/2008/layout/HorizontalMultiLevelHierarchy"/>
    <dgm:cxn modelId="{AD603CE0-3AB0-46C9-9D75-328DFA743AF7}" type="presParOf" srcId="{BC4366E8-19BE-904F-89E9-4A7EBA6DF372}" destId="{064958B2-1C85-984D-80F9-78EDF33B0C04}" srcOrd="1" destOrd="0" presId="urn:microsoft.com/office/officeart/2008/layout/HorizontalMultiLevelHierarchy"/>
    <dgm:cxn modelId="{CE04CB07-FA56-494A-AFC3-580744D85E4F}" type="presParOf" srcId="{D96ECD7E-6124-D443-BEFB-6088F8893311}" destId="{79C6FF5F-0889-C743-A697-462D537E6D7A}" srcOrd="4" destOrd="0" presId="urn:microsoft.com/office/officeart/2008/layout/HorizontalMultiLevelHierarchy"/>
    <dgm:cxn modelId="{BE81C934-BC17-4381-AE1D-7D7E48109B76}" type="presParOf" srcId="{79C6FF5F-0889-C743-A697-462D537E6D7A}" destId="{79DEFB96-DBA0-7B4B-8590-6B508D8DF035}" srcOrd="0" destOrd="0" presId="urn:microsoft.com/office/officeart/2008/layout/HorizontalMultiLevelHierarchy"/>
    <dgm:cxn modelId="{72492EE6-54B4-4480-B47B-2754B70CCD01}" type="presParOf" srcId="{D96ECD7E-6124-D443-BEFB-6088F8893311}" destId="{1AD4718C-3B81-2B4C-BFB2-9BBE6EAF33F7}" srcOrd="5" destOrd="0" presId="urn:microsoft.com/office/officeart/2008/layout/HorizontalMultiLevelHierarchy"/>
    <dgm:cxn modelId="{26F3B8BB-42C0-44C5-817C-A03F9D459C2A}" type="presParOf" srcId="{1AD4718C-3B81-2B4C-BFB2-9BBE6EAF33F7}" destId="{D759A5A8-529A-9E41-BE9D-BEB3BE616205}" srcOrd="0" destOrd="0" presId="urn:microsoft.com/office/officeart/2008/layout/HorizontalMultiLevelHierarchy"/>
    <dgm:cxn modelId="{789F134D-6331-4D8F-B2B8-50107309075D}" type="presParOf" srcId="{1AD4718C-3B81-2B4C-BFB2-9BBE6EAF33F7}" destId="{47606F40-DAFC-724C-864B-951D032A80D6}" srcOrd="1" destOrd="0" presId="urn:microsoft.com/office/officeart/2008/layout/HorizontalMultiLevelHierarchy"/>
    <dgm:cxn modelId="{E00C0596-782F-45D2-9419-29E31A83AED6}" type="presParOf" srcId="{47606F40-DAFC-724C-864B-951D032A80D6}" destId="{9DBE75CD-CA60-B04E-9225-89CFA7F50FB6}" srcOrd="0" destOrd="0" presId="urn:microsoft.com/office/officeart/2008/layout/HorizontalMultiLevelHierarchy"/>
    <dgm:cxn modelId="{584DD6E0-F352-444E-A8CE-2171D25CBDE1}" type="presParOf" srcId="{9DBE75CD-CA60-B04E-9225-89CFA7F50FB6}" destId="{35A35EF9-4F8F-2D45-A905-A51776893694}" srcOrd="0" destOrd="0" presId="urn:microsoft.com/office/officeart/2008/layout/HorizontalMultiLevelHierarchy"/>
    <dgm:cxn modelId="{DEC6DC52-BAA2-4054-8211-B7F85082D491}" type="presParOf" srcId="{47606F40-DAFC-724C-864B-951D032A80D6}" destId="{0C7FE06A-9227-E846-8156-30F4B0ACEF72}" srcOrd="1" destOrd="0" presId="urn:microsoft.com/office/officeart/2008/layout/HorizontalMultiLevelHierarchy"/>
    <dgm:cxn modelId="{16792501-3CCE-486E-9F6C-9BB4061A3D31}" type="presParOf" srcId="{0C7FE06A-9227-E846-8156-30F4B0ACEF72}" destId="{A79ABB5B-1706-7D48-A980-6249095389F6}" srcOrd="0" destOrd="0" presId="urn:microsoft.com/office/officeart/2008/layout/HorizontalMultiLevelHierarchy"/>
    <dgm:cxn modelId="{F6F0AC34-81AB-444B-AB7E-2B3F84C3C677}" type="presParOf" srcId="{0C7FE06A-9227-E846-8156-30F4B0ACEF72}" destId="{BE136DFB-8AE0-0946-9645-AD632CEB1C9C}" srcOrd="1" destOrd="0" presId="urn:microsoft.com/office/officeart/2008/layout/HorizontalMultiLevelHierarchy"/>
    <dgm:cxn modelId="{D8630F2F-FBDB-4EC0-9A59-EA0BE3E5EA0B}" type="presParOf" srcId="{BE136DFB-8AE0-0946-9645-AD632CEB1C9C}" destId="{B39DFCB0-8B61-494A-9958-64E35B53F39D}" srcOrd="0" destOrd="0" presId="urn:microsoft.com/office/officeart/2008/layout/HorizontalMultiLevelHierarchy"/>
    <dgm:cxn modelId="{131D0BC6-1CEF-4E1E-A452-3BE307EF180E}" type="presParOf" srcId="{B39DFCB0-8B61-494A-9958-64E35B53F39D}" destId="{440D6C55-AB80-804B-B340-C12C362F1703}" srcOrd="0" destOrd="0" presId="urn:microsoft.com/office/officeart/2008/layout/HorizontalMultiLevelHierarchy"/>
    <dgm:cxn modelId="{36E12B20-121F-4425-B53C-6F5E6891526B}" type="presParOf" srcId="{BE136DFB-8AE0-0946-9645-AD632CEB1C9C}" destId="{59CB7B37-8D4D-D34B-BC80-D676C3B41361}" srcOrd="1" destOrd="0" presId="urn:microsoft.com/office/officeart/2008/layout/HorizontalMultiLevelHierarchy"/>
    <dgm:cxn modelId="{104179A1-B095-41E0-A232-CD8E77C0FD2F}" type="presParOf" srcId="{59CB7B37-8D4D-D34B-BC80-D676C3B41361}" destId="{FB44FE79-937B-E349-8810-7F97171D11D1}" srcOrd="0" destOrd="0" presId="urn:microsoft.com/office/officeart/2008/layout/HorizontalMultiLevelHierarchy"/>
    <dgm:cxn modelId="{FA5DC8FE-B787-4695-AB2B-FFEB46ED3FEF}" type="presParOf" srcId="{59CB7B37-8D4D-D34B-BC80-D676C3B41361}" destId="{789B8962-A1FB-824F-AFB2-241EE3019C8A}" srcOrd="1" destOrd="0" presId="urn:microsoft.com/office/officeart/2008/layout/HorizontalMultiLevelHierarchy"/>
    <dgm:cxn modelId="{236B5050-6242-4C08-ABA7-B25B7853B457}" type="presParOf" srcId="{BE136DFB-8AE0-0946-9645-AD632CEB1C9C}" destId="{EC1683D3-E8D6-5745-A6F3-D9C41137C9BB}" srcOrd="2" destOrd="0" presId="urn:microsoft.com/office/officeart/2008/layout/HorizontalMultiLevelHierarchy"/>
    <dgm:cxn modelId="{8BC4EECA-81E8-400C-BCB5-3495BA5F64B9}" type="presParOf" srcId="{EC1683D3-E8D6-5745-A6F3-D9C41137C9BB}" destId="{7ADD2234-597B-9440-B05D-FE1C4D1CDA58}" srcOrd="0" destOrd="0" presId="urn:microsoft.com/office/officeart/2008/layout/HorizontalMultiLevelHierarchy"/>
    <dgm:cxn modelId="{8CA45436-B9FF-4DE2-87C6-598065877313}" type="presParOf" srcId="{BE136DFB-8AE0-0946-9645-AD632CEB1C9C}" destId="{DE903C9F-7DCA-004C-9176-21C064ED12A9}" srcOrd="3" destOrd="0" presId="urn:microsoft.com/office/officeart/2008/layout/HorizontalMultiLevelHierarchy"/>
    <dgm:cxn modelId="{E7747D38-3AD7-4E8B-9193-BA9570251634}" type="presParOf" srcId="{DE903C9F-7DCA-004C-9176-21C064ED12A9}" destId="{1D6409C6-DB9E-0A41-8CE9-742F1B6F7680}" srcOrd="0" destOrd="0" presId="urn:microsoft.com/office/officeart/2008/layout/HorizontalMultiLevelHierarchy"/>
    <dgm:cxn modelId="{5AC56C28-FFA2-4395-9D49-C3735F5D112C}" type="presParOf" srcId="{DE903C9F-7DCA-004C-9176-21C064ED12A9}" destId="{AE78C3D8-6B60-EF43-8940-241D7ED339E9}" srcOrd="1" destOrd="0" presId="urn:microsoft.com/office/officeart/2008/layout/HorizontalMultiLevelHierarchy"/>
    <dgm:cxn modelId="{97261C56-091A-4982-A468-CCF919B45936}" type="presParOf" srcId="{BE136DFB-8AE0-0946-9645-AD632CEB1C9C}" destId="{96BAAEF5-90AC-0C49-9A91-4A678B7B2845}" srcOrd="4" destOrd="0" presId="urn:microsoft.com/office/officeart/2008/layout/HorizontalMultiLevelHierarchy"/>
    <dgm:cxn modelId="{83BD28A2-6A04-48A4-9A8C-C38BEF9A5073}" type="presParOf" srcId="{96BAAEF5-90AC-0C49-9A91-4A678B7B2845}" destId="{2B85CE47-C71E-4541-8B58-6E279F37FD0D}" srcOrd="0" destOrd="0" presId="urn:microsoft.com/office/officeart/2008/layout/HorizontalMultiLevelHierarchy"/>
    <dgm:cxn modelId="{DF32C323-6C34-48F6-B7C3-8602CEAD28BE}" type="presParOf" srcId="{BE136DFB-8AE0-0946-9645-AD632CEB1C9C}" destId="{14FADE35-F465-0844-9CA4-8BC2E043EB5F}" srcOrd="5" destOrd="0" presId="urn:microsoft.com/office/officeart/2008/layout/HorizontalMultiLevelHierarchy"/>
    <dgm:cxn modelId="{6E030EE9-D142-4905-B630-F06706F72309}" type="presParOf" srcId="{14FADE35-F465-0844-9CA4-8BC2E043EB5F}" destId="{E300B05A-9F90-A84A-A828-4C622180D50C}" srcOrd="0" destOrd="0" presId="urn:microsoft.com/office/officeart/2008/layout/HorizontalMultiLevelHierarchy"/>
    <dgm:cxn modelId="{BE80935B-6872-4040-A729-EA3BFF96B869}" type="presParOf" srcId="{14FADE35-F465-0844-9CA4-8BC2E043EB5F}" destId="{6F08A1BF-A910-0746-B5A2-4D4A2DA65751}" srcOrd="1" destOrd="0" presId="urn:microsoft.com/office/officeart/2008/layout/HorizontalMultiLevelHierarchy"/>
    <dgm:cxn modelId="{114B9DF1-5DA0-48D0-BF33-18E8B19D6DFE}" type="presParOf" srcId="{BE136DFB-8AE0-0946-9645-AD632CEB1C9C}" destId="{21241B65-D9F7-DA43-AF42-99DC950B1EE5}" srcOrd="6" destOrd="0" presId="urn:microsoft.com/office/officeart/2008/layout/HorizontalMultiLevelHierarchy"/>
    <dgm:cxn modelId="{3307B461-713B-4660-9D03-8C68746EB2FB}" type="presParOf" srcId="{21241B65-D9F7-DA43-AF42-99DC950B1EE5}" destId="{F92514DA-97CC-A040-8A02-8D1E66F7AF91}" srcOrd="0" destOrd="0" presId="urn:microsoft.com/office/officeart/2008/layout/HorizontalMultiLevelHierarchy"/>
    <dgm:cxn modelId="{32484090-BE67-4C63-B596-6D8A0FB91204}" type="presParOf" srcId="{BE136DFB-8AE0-0946-9645-AD632CEB1C9C}" destId="{AA186DE1-9003-264B-B603-F94F5F73807E}" srcOrd="7" destOrd="0" presId="urn:microsoft.com/office/officeart/2008/layout/HorizontalMultiLevelHierarchy"/>
    <dgm:cxn modelId="{9804461A-2B62-413A-A490-8122991EF997}" type="presParOf" srcId="{AA186DE1-9003-264B-B603-F94F5F73807E}" destId="{BBB4E81C-4DD2-004B-A6BE-52E7EF3EF374}" srcOrd="0" destOrd="0" presId="urn:microsoft.com/office/officeart/2008/layout/HorizontalMultiLevelHierarchy"/>
    <dgm:cxn modelId="{6B8D7711-182E-48F1-912F-0B312F7F0E22}" type="presParOf" srcId="{AA186DE1-9003-264B-B603-F94F5F73807E}" destId="{2FDFD1DE-EC03-D946-BA9C-60AB830AC073}" srcOrd="1" destOrd="0" presId="urn:microsoft.com/office/officeart/2008/layout/HorizontalMultiLevelHierarchy"/>
    <dgm:cxn modelId="{74C37407-6119-4DB8-B665-21D10E913A3E}" type="presParOf" srcId="{BE136DFB-8AE0-0946-9645-AD632CEB1C9C}" destId="{943D24D4-F155-D441-9E0E-FD429D62979B}" srcOrd="8" destOrd="0" presId="urn:microsoft.com/office/officeart/2008/layout/HorizontalMultiLevelHierarchy"/>
    <dgm:cxn modelId="{CE7532D1-838F-464A-AC23-A2015E4DF50F}" type="presParOf" srcId="{943D24D4-F155-D441-9E0E-FD429D62979B}" destId="{AC0F96DD-2D33-DA47-99A0-5AE545733563}" srcOrd="0" destOrd="0" presId="urn:microsoft.com/office/officeart/2008/layout/HorizontalMultiLevelHierarchy"/>
    <dgm:cxn modelId="{AE7F08E2-F305-4AEB-BC7C-0F920F4DF029}" type="presParOf" srcId="{BE136DFB-8AE0-0946-9645-AD632CEB1C9C}" destId="{1932F025-9577-0041-A00B-DCA160FB0961}" srcOrd="9" destOrd="0" presId="urn:microsoft.com/office/officeart/2008/layout/HorizontalMultiLevelHierarchy"/>
    <dgm:cxn modelId="{57DE3A55-2857-40B5-9874-631A950518A0}" type="presParOf" srcId="{1932F025-9577-0041-A00B-DCA160FB0961}" destId="{07C73DE1-6C0E-324E-B0E3-1A61A6846D23}" srcOrd="0" destOrd="0" presId="urn:microsoft.com/office/officeart/2008/layout/HorizontalMultiLevelHierarchy"/>
    <dgm:cxn modelId="{B06DAC0A-FBA0-44EF-B236-2F12F08D0B1C}" type="presParOf" srcId="{1932F025-9577-0041-A00B-DCA160FB0961}" destId="{75B1CD59-F495-D947-86DC-E46F30ADF57B}" srcOrd="1" destOrd="0" presId="urn:microsoft.com/office/officeart/2008/layout/HorizontalMultiLevelHierarchy"/>
    <dgm:cxn modelId="{A9D5EDFF-6900-4DD0-B307-1E27D8D963A3}" type="presParOf" srcId="{D96ECD7E-6124-D443-BEFB-6088F8893311}" destId="{22C13BD3-DBFF-B747-B525-9DAB9085F01C}" srcOrd="6" destOrd="0" presId="urn:microsoft.com/office/officeart/2008/layout/HorizontalMultiLevelHierarchy"/>
    <dgm:cxn modelId="{19571D03-46E7-4E85-B83F-D777901BD70C}" type="presParOf" srcId="{22C13BD3-DBFF-B747-B525-9DAB9085F01C}" destId="{D9821FE2-9830-814F-B758-1C6B52BB28BA}" srcOrd="0" destOrd="0" presId="urn:microsoft.com/office/officeart/2008/layout/HorizontalMultiLevelHierarchy"/>
    <dgm:cxn modelId="{424D5AB6-3570-4918-AB21-F12BF4B7AF61}" type="presParOf" srcId="{D96ECD7E-6124-D443-BEFB-6088F8893311}" destId="{7801B85F-0074-DA41-ACB2-01E48F5C3D1E}" srcOrd="7" destOrd="0" presId="urn:microsoft.com/office/officeart/2008/layout/HorizontalMultiLevelHierarchy"/>
    <dgm:cxn modelId="{24E04667-4B9B-4838-B145-87B20A1CB985}" type="presParOf" srcId="{7801B85F-0074-DA41-ACB2-01E48F5C3D1E}" destId="{E528834E-4F0A-1B41-94EE-E49C1CBB11BB}" srcOrd="0" destOrd="0" presId="urn:microsoft.com/office/officeart/2008/layout/HorizontalMultiLevelHierarchy"/>
    <dgm:cxn modelId="{6A579FCB-6C20-4716-A207-88A4AB272AEA}" type="presParOf" srcId="{7801B85F-0074-DA41-ACB2-01E48F5C3D1E}" destId="{88111927-08DA-604C-A664-61E14F083A01}" srcOrd="1" destOrd="0" presId="urn:microsoft.com/office/officeart/2008/layout/HorizontalMultiLevelHierarchy"/>
    <dgm:cxn modelId="{6A64EC2C-F8BB-4B00-A5D7-922247DA2B16}" type="presParOf" srcId="{88111927-08DA-604C-A664-61E14F083A01}" destId="{0A0786A3-DDA8-E448-A347-749A0E6946AB}" srcOrd="0" destOrd="0" presId="urn:microsoft.com/office/officeart/2008/layout/HorizontalMultiLevelHierarchy"/>
    <dgm:cxn modelId="{8CE0F9EC-397D-4EA8-852C-AD8056453D12}" type="presParOf" srcId="{0A0786A3-DDA8-E448-A347-749A0E6946AB}" destId="{AB75B0C2-EBD0-5C41-9830-56B200ED5DFF}" srcOrd="0" destOrd="0" presId="urn:microsoft.com/office/officeart/2008/layout/HorizontalMultiLevelHierarchy"/>
    <dgm:cxn modelId="{1F517112-5F43-47CA-84EA-CDF59AE83ED1}" type="presParOf" srcId="{88111927-08DA-604C-A664-61E14F083A01}" destId="{D21E6332-4AC8-2E41-9563-7340DDC59E6C}" srcOrd="1" destOrd="0" presId="urn:microsoft.com/office/officeart/2008/layout/HorizontalMultiLevelHierarchy"/>
    <dgm:cxn modelId="{F3754DE9-0854-4871-B946-82627E20D265}" type="presParOf" srcId="{D21E6332-4AC8-2E41-9563-7340DDC59E6C}" destId="{9724AB3E-F30F-DB46-8A90-CB84CC55E5E0}" srcOrd="0" destOrd="0" presId="urn:microsoft.com/office/officeart/2008/layout/HorizontalMultiLevelHierarchy"/>
    <dgm:cxn modelId="{B08F4D3F-FBDC-4870-B7C4-786834E9F74E}" type="presParOf" srcId="{D21E6332-4AC8-2E41-9563-7340DDC59E6C}" destId="{A516FB01-C312-514D-A4E2-084EBDDBC03F}" srcOrd="1" destOrd="0" presId="urn:microsoft.com/office/officeart/2008/layout/HorizontalMultiLevelHierarchy"/>
    <dgm:cxn modelId="{7CA2C9FE-6D8E-44EA-A974-144E33C700D4}" type="presParOf" srcId="{A516FB01-C312-514D-A4E2-084EBDDBC03F}" destId="{D0A267B4-4A25-9741-84F3-E41A13D0F182}" srcOrd="0" destOrd="0" presId="urn:microsoft.com/office/officeart/2008/layout/HorizontalMultiLevelHierarchy"/>
    <dgm:cxn modelId="{2127B913-3A57-41B7-BDD1-E7A1EAEB4DA4}" type="presParOf" srcId="{D0A267B4-4A25-9741-84F3-E41A13D0F182}" destId="{86FF9735-7654-9342-8829-6FC5E074A810}" srcOrd="0" destOrd="0" presId="urn:microsoft.com/office/officeart/2008/layout/HorizontalMultiLevelHierarchy"/>
    <dgm:cxn modelId="{6080074F-AED8-4355-B969-6645874E6A34}" type="presParOf" srcId="{A516FB01-C312-514D-A4E2-084EBDDBC03F}" destId="{9E1A9D96-DA17-EE4D-92AE-ED5D419D49F6}" srcOrd="1" destOrd="0" presId="urn:microsoft.com/office/officeart/2008/layout/HorizontalMultiLevelHierarchy"/>
    <dgm:cxn modelId="{29EE4F4B-054B-461D-9E42-A70542BB2823}" type="presParOf" srcId="{9E1A9D96-DA17-EE4D-92AE-ED5D419D49F6}" destId="{8F37DD3C-5FB5-324E-B8A2-F8BEA3047C0E}" srcOrd="0" destOrd="0" presId="urn:microsoft.com/office/officeart/2008/layout/HorizontalMultiLevelHierarchy"/>
    <dgm:cxn modelId="{5F56F1C5-F835-4A4C-8BA0-D658012B880E}" type="presParOf" srcId="{9E1A9D96-DA17-EE4D-92AE-ED5D419D49F6}" destId="{5EEE4965-221E-454A-BF19-C06936CE5238}" srcOrd="1" destOrd="0" presId="urn:microsoft.com/office/officeart/2008/layout/HorizontalMultiLevelHierarchy"/>
    <dgm:cxn modelId="{F86BF160-FCAE-4A43-9E06-8799FE790D2F}" type="presParOf" srcId="{A516FB01-C312-514D-A4E2-084EBDDBC03F}" destId="{AEE9928B-BA09-0047-B151-896677D883CF}" srcOrd="2" destOrd="0" presId="urn:microsoft.com/office/officeart/2008/layout/HorizontalMultiLevelHierarchy"/>
    <dgm:cxn modelId="{14D45D83-C049-4CA2-B3A8-610482C7100C}" type="presParOf" srcId="{AEE9928B-BA09-0047-B151-896677D883CF}" destId="{E43BABA5-74E2-FC49-880A-857676CF785A}" srcOrd="0" destOrd="0" presId="urn:microsoft.com/office/officeart/2008/layout/HorizontalMultiLevelHierarchy"/>
    <dgm:cxn modelId="{56347B78-A1E2-41D2-9E55-AAF79AAA8A99}" type="presParOf" srcId="{A516FB01-C312-514D-A4E2-084EBDDBC03F}" destId="{87A93BEC-E1D8-4E41-A4A0-45C631D07A88}" srcOrd="3" destOrd="0" presId="urn:microsoft.com/office/officeart/2008/layout/HorizontalMultiLevelHierarchy"/>
    <dgm:cxn modelId="{B883F9E7-0B3E-4362-91BE-E43F170288C3}" type="presParOf" srcId="{87A93BEC-E1D8-4E41-A4A0-45C631D07A88}" destId="{55904D70-8479-734F-8AFE-18974D8F0F2C}" srcOrd="0" destOrd="0" presId="urn:microsoft.com/office/officeart/2008/layout/HorizontalMultiLevelHierarchy"/>
    <dgm:cxn modelId="{6E1EFFC4-D6BA-4099-AAC5-441D50050F1A}" type="presParOf" srcId="{87A93BEC-E1D8-4E41-A4A0-45C631D07A88}" destId="{828BE2B4-D69B-8D4F-BDCA-D9B70F3E44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416E5-698E-4975-851A-C5B6C0E166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1D2748-08A7-40BF-BDE7-1067A518F6ED}">
      <dgm:prSet phldrT="[Text]"/>
      <dgm:spPr>
        <a:xfrm rot="16200000">
          <a:off x="-2444051" y="3377965"/>
          <a:ext cx="6989767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Safety Management and Enhancing Caregiver Protective Capacity</a:t>
          </a:r>
        </a:p>
      </dgm:t>
    </dgm:pt>
    <dgm:pt modelId="{0369BF09-4B07-4B7E-8FDB-8C6689B7309B}" type="parTrans" cxnId="{1073FCDD-1281-45F2-BA28-38B663085966}">
      <dgm:prSet/>
      <dgm:spPr/>
      <dgm:t>
        <a:bodyPr/>
        <a:lstStyle/>
        <a:p>
          <a:endParaRPr lang="en-US"/>
        </a:p>
      </dgm:t>
    </dgm:pt>
    <dgm:pt modelId="{C1EEEDC0-B575-477D-B759-A1BA113B6834}" type="sibTrans" cxnId="{1073FCDD-1281-45F2-BA28-38B663085966}">
      <dgm:prSet/>
      <dgm:spPr/>
      <dgm:t>
        <a:bodyPr/>
        <a:lstStyle/>
        <a:p>
          <a:endParaRPr lang="en-US"/>
        </a:p>
      </dgm:t>
    </dgm:pt>
    <dgm:pt modelId="{5FCD4606-1E15-434E-8752-0D07BABD8480}">
      <dgm:prSet phldrT="[Text]"/>
      <dgm:spPr>
        <a:xfrm>
          <a:off x="1465611" y="3199412"/>
          <a:ext cx="1195789" cy="364570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Family Progress</a:t>
          </a:r>
        </a:p>
      </dgm:t>
    </dgm:pt>
    <dgm:pt modelId="{65782270-F701-42DE-A6DA-3032188A83F7}" type="parTrans" cxnId="{924F971E-F19E-496D-94F5-F97B02C32BDA}">
      <dgm:prSet/>
      <dgm:spPr>
        <a:xfrm>
          <a:off x="1233117" y="3381697"/>
          <a:ext cx="232493" cy="178552"/>
        </a:xfrm>
        <a:custGeom>
          <a:avLst/>
          <a:gdLst/>
          <a:ahLst/>
          <a:cxnLst/>
          <a:rect l="0" t="0" r="0" b="0"/>
          <a:pathLst>
            <a:path>
              <a:moveTo>
                <a:pt x="0" y="178552"/>
              </a:moveTo>
              <a:lnTo>
                <a:pt x="116246" y="178552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2D0F336-FAEE-42A6-8E38-ECF336E479C4}" type="sibTrans" cxnId="{924F971E-F19E-496D-94F5-F97B02C32BDA}">
      <dgm:prSet/>
      <dgm:spPr/>
      <dgm:t>
        <a:bodyPr/>
        <a:lstStyle/>
        <a:p>
          <a:endParaRPr lang="en-US"/>
        </a:p>
      </dgm:t>
    </dgm:pt>
    <dgm:pt modelId="{BA9257E4-7940-4D97-BA1D-0AD7750DC734}">
      <dgm:prSet phldrT="[Text]"/>
      <dgm:spPr>
        <a:xfrm>
          <a:off x="2900559" y="3199412"/>
          <a:ext cx="1195789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Evaluate progress family has made since last assessment</a:t>
          </a:r>
        </a:p>
      </dgm:t>
    </dgm:pt>
    <dgm:pt modelId="{83625641-492A-469C-9C1B-E5D1CDB34E7C}" type="parTrans" cxnId="{D06FF850-4FB3-450B-AF83-692205109C63}">
      <dgm:prSet/>
      <dgm:spPr>
        <a:xfrm>
          <a:off x="2661401" y="3335977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92A7E05-73D4-408B-A8A3-2CA8FCEC8667}" type="sibTrans" cxnId="{D06FF850-4FB3-450B-AF83-692205109C63}">
      <dgm:prSet/>
      <dgm:spPr/>
      <dgm:t>
        <a:bodyPr/>
        <a:lstStyle/>
        <a:p>
          <a:endParaRPr lang="en-US"/>
        </a:p>
      </dgm:t>
    </dgm:pt>
    <dgm:pt modelId="{F73C5642-5744-42A2-9988-B015BB81BA1F}">
      <dgm:prSet phldrT="[Text]"/>
      <dgm:spPr>
        <a:xfrm>
          <a:off x="2900559" y="6161544"/>
          <a:ext cx="1195789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gm:t>
    </dgm:pt>
    <dgm:pt modelId="{BB19965D-DBD1-4D1D-82A9-A632A4C611D8}" type="parTrans" cxnId="{574A0AB3-FD13-4CB3-AC8D-65D58E8A7725}">
      <dgm:prSet/>
      <dgm:spPr>
        <a:xfrm>
          <a:off x="2661401" y="6298109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7FE1F-CECE-496A-890A-58405171D4A7}" type="sibTrans" cxnId="{574A0AB3-FD13-4CB3-AC8D-65D58E8A7725}">
      <dgm:prSet/>
      <dgm:spPr/>
      <dgm:t>
        <a:bodyPr/>
        <a:lstStyle/>
        <a:p>
          <a:endParaRPr lang="en-US"/>
        </a:p>
      </dgm:t>
    </dgm:pt>
    <dgm:pt modelId="{E41BA4C1-A204-4D19-9849-362185DE0F19}">
      <dgm:prSet phldrT="[Text]"/>
      <dgm:spPr>
        <a:xfrm>
          <a:off x="4335506" y="5933687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gm:t>
    </dgm:pt>
    <dgm:pt modelId="{C0484604-B847-4CEA-B903-CE8E38151933}" type="parTrans" cxnId="{2FA2FD0E-A3DE-4753-A9CD-0DD0607B8863}">
      <dgm:prSet/>
      <dgm:spPr>
        <a:xfrm>
          <a:off x="4096348" y="6115973"/>
          <a:ext cx="239157" cy="227856"/>
        </a:xfrm>
        <a:custGeom>
          <a:avLst/>
          <a:gdLst/>
          <a:ahLst/>
          <a:cxnLst/>
          <a:rect l="0" t="0" r="0" b="0"/>
          <a:pathLst>
            <a:path>
              <a:moveTo>
                <a:pt x="0" y="227856"/>
              </a:moveTo>
              <a:lnTo>
                <a:pt x="119578" y="227856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7CF6B95-ACD2-4F06-902C-6971CD3069C7}" type="sibTrans" cxnId="{2FA2FD0E-A3DE-4753-A9CD-0DD0607B8863}">
      <dgm:prSet/>
      <dgm:spPr/>
      <dgm:t>
        <a:bodyPr/>
        <a:lstStyle/>
        <a:p>
          <a:endParaRPr lang="en-US"/>
        </a:p>
      </dgm:t>
    </dgm:pt>
    <dgm:pt modelId="{5054B64F-6FAF-4E91-A6F7-20B1465EB1C2}">
      <dgm:prSet phldrT="[Text]"/>
      <dgm:spPr>
        <a:xfrm>
          <a:off x="4327267" y="6389400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gm:t>
    </dgm:pt>
    <dgm:pt modelId="{7A172BF6-62D1-4334-8C7E-B9749B30B293}" type="parTrans" cxnId="{9053243B-AEB3-4EB6-B37B-D85166373516}">
      <dgm:prSet/>
      <dgm:spPr>
        <a:xfrm>
          <a:off x="4096348" y="6343829"/>
          <a:ext cx="230918" cy="22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9" y="0"/>
              </a:lnTo>
              <a:lnTo>
                <a:pt x="115459" y="227856"/>
              </a:lnTo>
              <a:lnTo>
                <a:pt x="230918" y="227856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D3A0305-9A89-4B1E-A50E-E781494BC64F}" type="sibTrans" cxnId="{9053243B-AEB3-4EB6-B37B-D85166373516}">
      <dgm:prSet/>
      <dgm:spPr/>
      <dgm:t>
        <a:bodyPr/>
        <a:lstStyle/>
        <a:p>
          <a:endParaRPr lang="en-US"/>
        </a:p>
      </dgm:t>
    </dgm:pt>
    <dgm:pt modelId="{6CC9C030-E60D-4EFA-B64B-702B81BE1CB3}">
      <dgm:prSet phldrT="[Text]"/>
      <dgm:spPr>
        <a:xfrm>
          <a:off x="4318203" y="6845854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gm:t>
    </dgm:pt>
    <dgm:pt modelId="{FA93BB99-48DD-46E0-A210-D451CCE412A5}" type="parTrans" cxnId="{9D8FD1B9-BBE1-45C8-A18D-2AAC75DBC8C7}">
      <dgm:prSet/>
      <dgm:spPr>
        <a:xfrm>
          <a:off x="4096348" y="6343829"/>
          <a:ext cx="221854" cy="68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27" y="0"/>
              </a:lnTo>
              <a:lnTo>
                <a:pt x="110927" y="684310"/>
              </a:lnTo>
              <a:lnTo>
                <a:pt x="221854" y="68431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31970E-E96E-4A09-B6DD-ED55CC0061BE}" type="sibTrans" cxnId="{9D8FD1B9-BBE1-45C8-A18D-2AAC75DBC8C7}">
      <dgm:prSet/>
      <dgm:spPr/>
      <dgm:t>
        <a:bodyPr/>
        <a:lstStyle/>
        <a:p>
          <a:endParaRPr lang="en-US"/>
        </a:p>
      </dgm:t>
    </dgm:pt>
    <dgm:pt modelId="{98FF62F6-D80F-4C2D-9317-9305119203A0}">
      <dgm:prSet phldrT="[Text]"/>
      <dgm:spPr>
        <a:xfrm>
          <a:off x="1465611" y="6161544"/>
          <a:ext cx="1195789" cy="364570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gm:t>
    </dgm:pt>
    <dgm:pt modelId="{ABAD236D-DB94-4374-93A3-9CD372FB1882}" type="parTrans" cxnId="{E3784437-C248-4F32-A71C-3761C484F07A}">
      <dgm:prSet/>
      <dgm:spPr>
        <a:xfrm>
          <a:off x="1233117" y="3560250"/>
          <a:ext cx="232493" cy="278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246" y="0"/>
              </a:lnTo>
              <a:lnTo>
                <a:pt x="116246" y="2783578"/>
              </a:lnTo>
              <a:lnTo>
                <a:pt x="232493" y="2783578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CA6BE33-4DD5-49F8-8F4E-28C456E2F312}" type="sibTrans" cxnId="{E3784437-C248-4F32-A71C-3761C484F07A}">
      <dgm:prSet/>
      <dgm:spPr/>
      <dgm:t>
        <a:bodyPr/>
        <a:lstStyle/>
        <a:p>
          <a:endParaRPr lang="en-US"/>
        </a:p>
      </dgm:t>
    </dgm:pt>
    <dgm:pt modelId="{3351A006-4901-4F5A-83D0-6C958DD7492B}">
      <dgm:prSet phldrT="[Text]"/>
      <dgm:spPr>
        <a:xfrm>
          <a:off x="4335506" y="4566550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 Outcome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Evaluation</a:t>
          </a:r>
        </a:p>
      </dgm:t>
    </dgm:pt>
    <dgm:pt modelId="{ACA8802A-5A60-4BE3-AC1C-18258D9163D2}" type="parTrans" cxnId="{F6910D39-9955-4877-A9A4-0DEFAEA3A6B1}">
      <dgm:prSet/>
      <dgm:spPr>
        <a:xfrm>
          <a:off x="4096348" y="3381697"/>
          <a:ext cx="239157" cy="136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367137"/>
              </a:lnTo>
              <a:lnTo>
                <a:pt x="239157" y="1367137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1B2C495-A80B-458C-BEFB-19F6F5A6A1D1}" type="sibTrans" cxnId="{F6910D39-9955-4877-A9A4-0DEFAEA3A6B1}">
      <dgm:prSet/>
      <dgm:spPr/>
      <dgm:t>
        <a:bodyPr/>
        <a:lstStyle/>
        <a:p>
          <a:endParaRPr lang="en-US"/>
        </a:p>
      </dgm:t>
    </dgm:pt>
    <dgm:pt modelId="{E565640F-E95C-4070-A911-9BE9AABB3363}">
      <dgm:prSet phldrT="[Text]"/>
      <dgm:spPr>
        <a:xfrm>
          <a:off x="1465611" y="465136"/>
          <a:ext cx="1195789" cy="364570"/>
        </a:xfrm>
        <a:prstGeom prst="rect">
          <a:avLst/>
        </a:prstGeom>
        <a:solidFill>
          <a:srgbClr val="5B9BD5">
            <a:lumMod val="5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Information Gathering </a:t>
          </a:r>
        </a:p>
      </dgm:t>
    </dgm:pt>
    <dgm:pt modelId="{42F48055-A7B0-4826-93F6-F73AF90975CE}" type="parTrans" cxnId="{35DFF141-5BC9-460E-B9AF-9962CE0DC22C}">
      <dgm:prSet/>
      <dgm:spPr>
        <a:xfrm>
          <a:off x="1233117" y="647421"/>
          <a:ext cx="232493" cy="2912828"/>
        </a:xfrm>
        <a:custGeom>
          <a:avLst/>
          <a:gdLst/>
          <a:ahLst/>
          <a:cxnLst/>
          <a:rect l="0" t="0" r="0" b="0"/>
          <a:pathLst>
            <a:path>
              <a:moveTo>
                <a:pt x="0" y="2912828"/>
              </a:moveTo>
              <a:lnTo>
                <a:pt x="116246" y="2912828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9977F26-BBDE-4A90-A096-4C19E23C49C8}" type="sibTrans" cxnId="{35DFF141-5BC9-460E-B9AF-9962CE0DC22C}">
      <dgm:prSet/>
      <dgm:spPr/>
      <dgm:t>
        <a:bodyPr/>
        <a:lstStyle/>
        <a:p>
          <a:endParaRPr lang="en-US"/>
        </a:p>
      </dgm:t>
    </dgm:pt>
    <dgm:pt modelId="{EC9869F3-EB5A-4C9A-98FA-9EB5DD327F21}">
      <dgm:prSet phldrT="[Text]"/>
      <dgm:spPr>
        <a:xfrm>
          <a:off x="2900559" y="465136"/>
          <a:ext cx="1195789" cy="364570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and analyze information gathered</a:t>
          </a:r>
        </a:p>
      </dgm:t>
    </dgm:pt>
    <dgm:pt modelId="{99BAE5BB-8E59-4F21-979B-FEE0BA1F460A}" type="parTrans" cxnId="{ED9357EE-8B61-418F-9896-05B2AB5BD517}">
      <dgm:prSet/>
      <dgm:spPr>
        <a:xfrm>
          <a:off x="2661401" y="601701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823166-7C35-4765-B99C-F5A13E7EAB68}" type="sibTrans" cxnId="{ED9357EE-8B61-418F-9896-05B2AB5BD517}">
      <dgm:prSet/>
      <dgm:spPr/>
      <dgm:t>
        <a:bodyPr/>
        <a:lstStyle/>
        <a:p>
          <a:endParaRPr lang="en-US"/>
        </a:p>
      </dgm:t>
    </dgm:pt>
    <dgm:pt modelId="{9CD8AEDB-6618-4B19-BB34-D507D2437174}">
      <dgm:prSet phldrT="[Text]"/>
      <dgm:spPr>
        <a:xfrm>
          <a:off x="4335506" y="9424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Monthly Contacts</a:t>
          </a:r>
        </a:p>
      </dgm:t>
    </dgm:pt>
    <dgm:pt modelId="{1FA14027-F9C2-4283-A9CE-6B871F3A1F14}" type="parTrans" cxnId="{72A89B49-EDCC-4267-B12C-B0F6E4FAD120}">
      <dgm:prSet/>
      <dgm:spPr>
        <a:xfrm>
          <a:off x="4096348" y="191709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32CBA81-DDDE-4B3F-8E0A-3675590B98DD}" type="sibTrans" cxnId="{72A89B49-EDCC-4267-B12C-B0F6E4FAD120}">
      <dgm:prSet/>
      <dgm:spPr/>
      <dgm:t>
        <a:bodyPr/>
        <a:lstStyle/>
        <a:p>
          <a:endParaRPr lang="en-US"/>
        </a:p>
      </dgm:t>
    </dgm:pt>
    <dgm:pt modelId="{19347CC1-A06A-42AF-9FB8-0856BF83516D}">
      <dgm:prSet phldrT="[Text]"/>
      <dgm:spPr>
        <a:xfrm>
          <a:off x="4335506" y="465136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Collaterals</a:t>
          </a:r>
        </a:p>
      </dgm:t>
    </dgm:pt>
    <dgm:pt modelId="{2B4B67D1-0240-4A46-AF29-56DA212588D1}" type="parTrans" cxnId="{D8048ED0-C8DF-4F03-BA18-CE641B328B29}">
      <dgm:prSet/>
      <dgm:spPr>
        <a:xfrm>
          <a:off x="4096348" y="601701"/>
          <a:ext cx="23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5678F7-37AB-4910-ACF8-2AA346BE5C1F}" type="sibTrans" cxnId="{D8048ED0-C8DF-4F03-BA18-CE641B328B29}">
      <dgm:prSet/>
      <dgm:spPr/>
      <dgm:t>
        <a:bodyPr/>
        <a:lstStyle/>
        <a:p>
          <a:endParaRPr lang="en-US"/>
        </a:p>
      </dgm:t>
    </dgm:pt>
    <dgm:pt modelId="{7AF72D82-4FE2-4449-9C4F-3D26A0C1C3E7}">
      <dgm:prSet phldrT="[Text]"/>
      <dgm:spPr>
        <a:xfrm>
          <a:off x="4335506" y="920849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Observation</a:t>
          </a:r>
        </a:p>
      </dgm:t>
    </dgm:pt>
    <dgm:pt modelId="{6E497FA0-E057-46EB-9E0A-5E1FB43D8272}" type="parTrans" cxnId="{6A9B8DBA-D9EA-4A9C-9EBE-FBF16BBAA253}">
      <dgm:prSet/>
      <dgm:spPr>
        <a:xfrm>
          <a:off x="4096348" y="647421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3B6430E-9E12-46A1-94DA-A679E175FD37}" type="sibTrans" cxnId="{6A9B8DBA-D9EA-4A9C-9EBE-FBF16BBAA253}">
      <dgm:prSet/>
      <dgm:spPr/>
      <dgm:t>
        <a:bodyPr/>
        <a:lstStyle/>
        <a:p>
          <a:endParaRPr lang="en-US"/>
        </a:p>
      </dgm:t>
    </dgm:pt>
    <dgm:pt modelId="{513B81CC-623A-48B8-9A37-D84A328BE5BC}">
      <dgm:prSet phldrT="[Text]"/>
      <dgm:spPr>
        <a:xfrm>
          <a:off x="4335506" y="5022262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Complete Progress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Update</a:t>
          </a:r>
        </a:p>
      </dgm:t>
    </dgm:pt>
    <dgm:pt modelId="{024C208C-3793-4971-AE86-B68F743864F0}" type="parTrans" cxnId="{784A409F-BF98-4FC1-92BB-0EEE7973A6AF}">
      <dgm:prSet/>
      <dgm:spPr>
        <a:xfrm>
          <a:off x="4096348" y="3381697"/>
          <a:ext cx="239157" cy="182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822850"/>
              </a:lnTo>
              <a:lnTo>
                <a:pt x="239157" y="182285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ABB0B2F-F13B-42C4-B707-6ABF49C97EB3}" type="sibTrans" cxnId="{784A409F-BF98-4FC1-92BB-0EEE7973A6AF}">
      <dgm:prSet/>
      <dgm:spPr/>
      <dgm:t>
        <a:bodyPr/>
        <a:lstStyle/>
        <a:p>
          <a:endParaRPr lang="en-US"/>
        </a:p>
      </dgm:t>
    </dgm:pt>
    <dgm:pt modelId="{EEF92BCC-7846-4B3F-B133-AD2583336C47}">
      <dgm:prSet phldrT="[Text]"/>
      <dgm:spPr>
        <a:xfrm>
          <a:off x="4335506" y="1376562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Caregiver Protective Capacity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A4BAC93-9964-45C2-8AAD-AE95E26BB3D8}" type="parTrans" cxnId="{5AF08974-A044-4066-8849-5E98D10360CC}">
      <dgm:prSet/>
      <dgm:spPr>
        <a:xfrm>
          <a:off x="4096348" y="1558847"/>
          <a:ext cx="239157" cy="1822850"/>
        </a:xfrm>
        <a:custGeom>
          <a:avLst/>
          <a:gdLst/>
          <a:ahLst/>
          <a:cxnLst/>
          <a:rect l="0" t="0" r="0" b="0"/>
          <a:pathLst>
            <a:path>
              <a:moveTo>
                <a:pt x="0" y="1822850"/>
              </a:moveTo>
              <a:lnTo>
                <a:pt x="119578" y="1822850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10D8CF2-5B62-4E00-982C-F68A38D1306F}" type="sibTrans" cxnId="{5AF08974-A044-4066-8849-5E98D10360CC}">
      <dgm:prSet/>
      <dgm:spPr/>
      <dgm:t>
        <a:bodyPr/>
        <a:lstStyle/>
        <a:p>
          <a:endParaRPr lang="en-US"/>
        </a:p>
      </dgm:t>
    </dgm:pt>
    <dgm:pt modelId="{9E296068-AB3B-4420-B79D-D0A9F09C25CB}">
      <dgm:prSet phldrT="[Text]"/>
      <dgm:spPr>
        <a:xfrm>
          <a:off x="4335506" y="1832274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Child Strengths and</a:t>
          </a:r>
        </a:p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Needs</a:t>
          </a:r>
        </a:p>
      </dgm:t>
    </dgm:pt>
    <dgm:pt modelId="{9DBCEEE0-A34B-47F7-8699-FAE23862D50F}" type="parTrans" cxnId="{08781FE5-4EAD-4832-90B5-B19BD70F259B}">
      <dgm:prSet/>
      <dgm:spPr>
        <a:xfrm>
          <a:off x="4096348" y="2014559"/>
          <a:ext cx="239157" cy="1367137"/>
        </a:xfrm>
        <a:custGeom>
          <a:avLst/>
          <a:gdLst/>
          <a:ahLst/>
          <a:cxnLst/>
          <a:rect l="0" t="0" r="0" b="0"/>
          <a:pathLst>
            <a:path>
              <a:moveTo>
                <a:pt x="0" y="1367137"/>
              </a:moveTo>
              <a:lnTo>
                <a:pt x="119578" y="1367137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CAB132E-0E7D-4C30-B436-76FFBD757921}" type="sibTrans" cxnId="{08781FE5-4EAD-4832-90B5-B19BD70F259B}">
      <dgm:prSet/>
      <dgm:spPr/>
      <dgm:t>
        <a:bodyPr/>
        <a:lstStyle/>
        <a:p>
          <a:endParaRPr lang="en-US"/>
        </a:p>
      </dgm:t>
    </dgm:pt>
    <dgm:pt modelId="{BCF97F83-97E9-4AFC-8CBB-D42F0E5B5FCC}">
      <dgm:prSet phldrT="[Text]"/>
      <dgm:spPr>
        <a:xfrm>
          <a:off x="4335506" y="2287987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Danger Statement</a:t>
          </a:r>
        </a:p>
      </dgm:t>
    </dgm:pt>
    <dgm:pt modelId="{2D040054-4E0B-49ED-A113-ADEDB5DA9583}" type="parTrans" cxnId="{59D9C2B7-1F16-47B0-900F-A63D60FF2858}">
      <dgm:prSet/>
      <dgm:spPr>
        <a:xfrm>
          <a:off x="4096348" y="2470272"/>
          <a:ext cx="239157" cy="911425"/>
        </a:xfrm>
        <a:custGeom>
          <a:avLst/>
          <a:gdLst/>
          <a:ahLst/>
          <a:cxnLst/>
          <a:rect l="0" t="0" r="0" b="0"/>
          <a:pathLst>
            <a:path>
              <a:moveTo>
                <a:pt x="0" y="911425"/>
              </a:moveTo>
              <a:lnTo>
                <a:pt x="119578" y="911425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169E54-1291-4C00-9F40-26EC32885B31}" type="sibTrans" cxnId="{59D9C2B7-1F16-47B0-900F-A63D60FF2858}">
      <dgm:prSet/>
      <dgm:spPr/>
      <dgm:t>
        <a:bodyPr/>
        <a:lstStyle/>
        <a:p>
          <a:endParaRPr lang="en-US"/>
        </a:p>
      </dgm:t>
    </dgm:pt>
    <dgm:pt modelId="{5D6CFC3E-4F63-4FCD-B112-4B5B7FE199EA}">
      <dgm:prSet phldrT="[Text]"/>
      <dgm:spPr>
        <a:xfrm>
          <a:off x="4335506" y="2743699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Change Strategy</a:t>
          </a:r>
        </a:p>
      </dgm:t>
    </dgm:pt>
    <dgm:pt modelId="{6A740BFE-732C-40A3-ADE4-7DB19956CE92}" type="parTrans" cxnId="{BBDABC09-351F-42BC-909A-089F2E550359}">
      <dgm:prSet/>
      <dgm:spPr>
        <a:xfrm>
          <a:off x="4096348" y="2925984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2E12926-32BE-43E4-A02C-ACDC3C78332C}" type="sibTrans" cxnId="{BBDABC09-351F-42BC-909A-089F2E550359}">
      <dgm:prSet/>
      <dgm:spPr/>
      <dgm:t>
        <a:bodyPr/>
        <a:lstStyle/>
        <a:p>
          <a:endParaRPr lang="en-US"/>
        </a:p>
      </dgm:t>
    </dgm:pt>
    <dgm:pt modelId="{7D1BF028-7EEF-4E06-AF2C-99CEDF07212F}">
      <dgm:prSet phldrT="[Text]"/>
      <dgm:spPr>
        <a:xfrm>
          <a:off x="4343757" y="3191165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Stages of Change</a:t>
          </a:r>
        </a:p>
      </dgm:t>
    </dgm:pt>
    <dgm:pt modelId="{C0B6F83C-15F7-4975-BAE9-C0E2EA247B58}" type="parTrans" cxnId="{098B6516-677C-442E-A06D-0A9F254B4D25}">
      <dgm:prSet/>
      <dgm:spPr>
        <a:xfrm>
          <a:off x="4096348" y="3327730"/>
          <a:ext cx="247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966"/>
              </a:moveTo>
              <a:lnTo>
                <a:pt x="123704" y="53966"/>
              </a:lnTo>
              <a:lnTo>
                <a:pt x="123704" y="45720"/>
              </a:lnTo>
              <a:lnTo>
                <a:pt x="247408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6481041-6AB9-4DAA-8F0F-376471AD8C9C}" type="sibTrans" cxnId="{098B6516-677C-442E-A06D-0A9F254B4D25}">
      <dgm:prSet/>
      <dgm:spPr/>
      <dgm:t>
        <a:bodyPr/>
        <a:lstStyle/>
        <a:p>
          <a:endParaRPr lang="en-US"/>
        </a:p>
      </dgm:t>
    </dgm:pt>
    <dgm:pt modelId="{B6B897E6-F421-4B11-8ADF-5076939750D0}">
      <dgm:prSet phldrT="[Text]"/>
      <dgm:spPr>
        <a:xfrm>
          <a:off x="4335506" y="3655125"/>
          <a:ext cx="1195789" cy="364570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Safety </a:t>
          </a: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Analysis/Conditions for Return</a:t>
          </a:r>
        </a:p>
      </dgm:t>
    </dgm:pt>
    <dgm:pt modelId="{7EBCC876-47FC-47B0-917A-A8D2132CA911}" type="parTrans" cxnId="{2896F564-2F9C-4D4E-B50E-996596D58608}">
      <dgm:prSet/>
      <dgm:spPr>
        <a:xfrm>
          <a:off x="4096348" y="3381697"/>
          <a:ext cx="239157" cy="45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C9E336-E9E7-460C-8E18-0C106E681364}" type="sibTrans" cxnId="{2896F564-2F9C-4D4E-B50E-996596D58608}">
      <dgm:prSet/>
      <dgm:spPr/>
      <dgm:t>
        <a:bodyPr/>
        <a:lstStyle/>
        <a:p>
          <a:endParaRPr lang="en-US"/>
        </a:p>
      </dgm:t>
    </dgm:pt>
    <dgm:pt modelId="{B9DF6CB1-898B-42BC-BD2D-4BA5986BCDA5}">
      <dgm:prSet phldrT="[Text]"/>
      <dgm:spPr>
        <a:xfrm>
          <a:off x="4335506" y="4110837"/>
          <a:ext cx="1195789" cy="364570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Quality and Frequency of Family Time</a:t>
          </a:r>
        </a:p>
      </dgm:t>
    </dgm:pt>
    <dgm:pt modelId="{0B6B8084-3061-40CC-8B0D-7D9D48DD7D07}" type="parTrans" cxnId="{6DCC11B2-19CA-4F6C-9BB7-76C957A75D73}">
      <dgm:prSet/>
      <dgm:spPr>
        <a:xfrm>
          <a:off x="4096348" y="3381697"/>
          <a:ext cx="239157" cy="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911425"/>
              </a:lnTo>
              <a:lnTo>
                <a:pt x="239157" y="911425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95B1D9F-0467-4D13-B277-C72D5EF26CBB}" type="sibTrans" cxnId="{6DCC11B2-19CA-4F6C-9BB7-76C957A75D73}">
      <dgm:prSet/>
      <dgm:spPr/>
      <dgm:t>
        <a:bodyPr/>
        <a:lstStyle/>
        <a:p>
          <a:endParaRPr lang="en-US"/>
        </a:p>
      </dgm:t>
    </dgm:pt>
    <dgm:pt modelId="{CEE48CEF-9315-4EE7-B3DE-39A123736F77}">
      <dgm:prSet phldrT="[Text]"/>
      <dgm:spPr>
        <a:xfrm>
          <a:off x="4335506" y="5477975"/>
          <a:ext cx="1195789" cy="364570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gm:t>
    </dgm:pt>
    <dgm:pt modelId="{F9B56992-54F3-4592-90BD-7B0080744EA0}" type="parTrans" cxnId="{4FABB416-A482-4111-BDBC-474286507026}">
      <dgm:prSet/>
      <dgm:spPr>
        <a:xfrm>
          <a:off x="4096348" y="5660260"/>
          <a:ext cx="239157" cy="683568"/>
        </a:xfrm>
        <a:custGeom>
          <a:avLst/>
          <a:gdLst/>
          <a:ahLst/>
          <a:cxnLst/>
          <a:rect l="0" t="0" r="0" b="0"/>
          <a:pathLst>
            <a:path>
              <a:moveTo>
                <a:pt x="0" y="683568"/>
              </a:moveTo>
              <a:lnTo>
                <a:pt x="119578" y="683568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C5091D-D820-4AF0-BEF6-343B7B401E83}" type="sibTrans" cxnId="{4FABB416-A482-4111-BDBC-474286507026}">
      <dgm:prSet/>
      <dgm:spPr/>
      <dgm:t>
        <a:bodyPr/>
        <a:lstStyle/>
        <a:p>
          <a:endParaRPr lang="en-US"/>
        </a:p>
      </dgm:t>
    </dgm:pt>
    <dgm:pt modelId="{8E22A07C-AD21-43A2-A3AC-64C397585B19}" type="pres">
      <dgm:prSet presAssocID="{8ED416E5-698E-4975-851A-C5B6C0E166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1B0C4-D347-44C6-B9C4-37367266CA13}" type="pres">
      <dgm:prSet presAssocID="{2D1D2748-08A7-40BF-BDE7-1067A518F6ED}" presName="root1" presStyleCnt="0"/>
      <dgm:spPr/>
    </dgm:pt>
    <dgm:pt modelId="{F637370C-C04F-4C4A-9BAE-81996D2BA8A9}" type="pres">
      <dgm:prSet presAssocID="{2D1D2748-08A7-40BF-BDE7-1067A518F6ED}" presName="LevelOneTextNode" presStyleLbl="node0" presStyleIdx="0" presStyleCnt="1" custScaleY="364280" custLinFactNeighborX="1828" custLinFactNeighborY="3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FB8C1-BDA2-4A34-BD61-66245858E0A3}" type="pres">
      <dgm:prSet presAssocID="{2D1D2748-08A7-40BF-BDE7-1067A518F6ED}" presName="level2hierChild" presStyleCnt="0"/>
      <dgm:spPr/>
    </dgm:pt>
    <dgm:pt modelId="{4354DF0A-FBD7-4E87-A2A5-0658231A6162}" type="pres">
      <dgm:prSet presAssocID="{42F48055-A7B0-4826-93F6-F73AF90975C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39DC55C-0196-441B-A567-B5765357893B}" type="pres">
      <dgm:prSet presAssocID="{42F48055-A7B0-4826-93F6-F73AF90975C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264C710-F0D3-42D4-9840-D3C497F31EFE}" type="pres">
      <dgm:prSet presAssocID="{E565640F-E95C-4070-A911-9BE9AABB3363}" presName="root2" presStyleCnt="0"/>
      <dgm:spPr/>
    </dgm:pt>
    <dgm:pt modelId="{A3C7DABE-A5A5-45F7-9D9A-691D5AA9098F}" type="pres">
      <dgm:prSet presAssocID="{E565640F-E95C-4070-A911-9BE9AABB336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9B0F9-8A92-43EE-8900-F7D6BB0744CB}" type="pres">
      <dgm:prSet presAssocID="{E565640F-E95C-4070-A911-9BE9AABB3363}" presName="level3hierChild" presStyleCnt="0"/>
      <dgm:spPr/>
    </dgm:pt>
    <dgm:pt modelId="{F8B859F7-00BB-442D-A90B-BA01233D89A1}" type="pres">
      <dgm:prSet presAssocID="{99BAE5BB-8E59-4F21-979B-FEE0BA1F460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9F22CD3-0EBC-44CA-9CCE-02F6EF8B2F99}" type="pres">
      <dgm:prSet presAssocID="{99BAE5BB-8E59-4F21-979B-FEE0BA1F460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C975A18-9BC8-47B4-BAFA-8AC3AD5A138F}" type="pres">
      <dgm:prSet presAssocID="{EC9869F3-EB5A-4C9A-98FA-9EB5DD327F21}" presName="root2" presStyleCnt="0"/>
      <dgm:spPr/>
    </dgm:pt>
    <dgm:pt modelId="{1B883415-98E2-441A-82CB-03374CA5A589}" type="pres">
      <dgm:prSet presAssocID="{EC9869F3-EB5A-4C9A-98FA-9EB5DD327F2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FB65E-2066-41A1-A609-46F78B683A5B}" type="pres">
      <dgm:prSet presAssocID="{EC9869F3-EB5A-4C9A-98FA-9EB5DD327F21}" presName="level3hierChild" presStyleCnt="0"/>
      <dgm:spPr/>
    </dgm:pt>
    <dgm:pt modelId="{2A5D7A6E-7538-4A50-85C9-3F9A7047C2A6}" type="pres">
      <dgm:prSet presAssocID="{1FA14027-F9C2-4283-A9CE-6B871F3A1F14}" presName="conn2-1" presStyleLbl="parChTrans1D4" presStyleIdx="0" presStyleCnt="16"/>
      <dgm:spPr/>
      <dgm:t>
        <a:bodyPr/>
        <a:lstStyle/>
        <a:p>
          <a:endParaRPr lang="en-US"/>
        </a:p>
      </dgm:t>
    </dgm:pt>
    <dgm:pt modelId="{6F411CEB-F0C9-4308-BAEA-6594613918F8}" type="pres">
      <dgm:prSet presAssocID="{1FA14027-F9C2-4283-A9CE-6B871F3A1F14}" presName="connTx" presStyleLbl="parChTrans1D4" presStyleIdx="0" presStyleCnt="16"/>
      <dgm:spPr/>
      <dgm:t>
        <a:bodyPr/>
        <a:lstStyle/>
        <a:p>
          <a:endParaRPr lang="en-US"/>
        </a:p>
      </dgm:t>
    </dgm:pt>
    <dgm:pt modelId="{BD7D2FB8-3124-475B-B9D3-054F6722039F}" type="pres">
      <dgm:prSet presAssocID="{9CD8AEDB-6618-4B19-BB34-D507D2437174}" presName="root2" presStyleCnt="0"/>
      <dgm:spPr/>
    </dgm:pt>
    <dgm:pt modelId="{5BA3DB90-7B17-43F6-8D6D-FC26E8A5D727}" type="pres">
      <dgm:prSet presAssocID="{9CD8AEDB-6618-4B19-BB34-D507D2437174}" presName="LevelTwoTextNode" presStyleLbl="node4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D00CF-899F-4437-9901-85AFE4CE180A}" type="pres">
      <dgm:prSet presAssocID="{9CD8AEDB-6618-4B19-BB34-D507D2437174}" presName="level3hierChild" presStyleCnt="0"/>
      <dgm:spPr/>
    </dgm:pt>
    <dgm:pt modelId="{B2782BCA-BCA9-4F13-ADB6-A48EE672431A}" type="pres">
      <dgm:prSet presAssocID="{2B4B67D1-0240-4A46-AF29-56DA212588D1}" presName="conn2-1" presStyleLbl="parChTrans1D4" presStyleIdx="1" presStyleCnt="16"/>
      <dgm:spPr/>
      <dgm:t>
        <a:bodyPr/>
        <a:lstStyle/>
        <a:p>
          <a:endParaRPr lang="en-US"/>
        </a:p>
      </dgm:t>
    </dgm:pt>
    <dgm:pt modelId="{47D783E6-ED95-4EFC-A067-E564B3D8E1AF}" type="pres">
      <dgm:prSet presAssocID="{2B4B67D1-0240-4A46-AF29-56DA212588D1}" presName="connTx" presStyleLbl="parChTrans1D4" presStyleIdx="1" presStyleCnt="16"/>
      <dgm:spPr/>
      <dgm:t>
        <a:bodyPr/>
        <a:lstStyle/>
        <a:p>
          <a:endParaRPr lang="en-US"/>
        </a:p>
      </dgm:t>
    </dgm:pt>
    <dgm:pt modelId="{AB388FAB-057C-477C-B7BD-C0EB7A882D00}" type="pres">
      <dgm:prSet presAssocID="{19347CC1-A06A-42AF-9FB8-0856BF83516D}" presName="root2" presStyleCnt="0"/>
      <dgm:spPr/>
    </dgm:pt>
    <dgm:pt modelId="{F372FE10-AA9C-4058-8115-8ED4D1D38CDC}" type="pres">
      <dgm:prSet presAssocID="{19347CC1-A06A-42AF-9FB8-0856BF83516D}" presName="LevelTwoTextNode" presStyleLbl="node4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73DEA-E91B-4AA4-857C-3BE2DF211BD1}" type="pres">
      <dgm:prSet presAssocID="{19347CC1-A06A-42AF-9FB8-0856BF83516D}" presName="level3hierChild" presStyleCnt="0"/>
      <dgm:spPr/>
    </dgm:pt>
    <dgm:pt modelId="{5703E601-91C8-4113-A135-E32B434418E3}" type="pres">
      <dgm:prSet presAssocID="{6E497FA0-E057-46EB-9E0A-5E1FB43D8272}" presName="conn2-1" presStyleLbl="parChTrans1D4" presStyleIdx="2" presStyleCnt="16"/>
      <dgm:spPr/>
      <dgm:t>
        <a:bodyPr/>
        <a:lstStyle/>
        <a:p>
          <a:endParaRPr lang="en-US"/>
        </a:p>
      </dgm:t>
    </dgm:pt>
    <dgm:pt modelId="{699AB1BC-85BC-47BA-81CF-D903DE9B8A3E}" type="pres">
      <dgm:prSet presAssocID="{6E497FA0-E057-46EB-9E0A-5E1FB43D8272}" presName="connTx" presStyleLbl="parChTrans1D4" presStyleIdx="2" presStyleCnt="16"/>
      <dgm:spPr/>
      <dgm:t>
        <a:bodyPr/>
        <a:lstStyle/>
        <a:p>
          <a:endParaRPr lang="en-US"/>
        </a:p>
      </dgm:t>
    </dgm:pt>
    <dgm:pt modelId="{943BE32F-98ED-4349-B8F5-879462278D3E}" type="pres">
      <dgm:prSet presAssocID="{7AF72D82-4FE2-4449-9C4F-3D26A0C1C3E7}" presName="root2" presStyleCnt="0"/>
      <dgm:spPr/>
    </dgm:pt>
    <dgm:pt modelId="{9E62C627-CE2A-4F2D-A027-2A95E1B84EA6}" type="pres">
      <dgm:prSet presAssocID="{7AF72D82-4FE2-4449-9C4F-3D26A0C1C3E7}" presName="LevelTwoTextNode" presStyleLbl="node4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9F8163-1E3F-45BB-AD8C-A8842A92FE1F}" type="pres">
      <dgm:prSet presAssocID="{7AF72D82-4FE2-4449-9C4F-3D26A0C1C3E7}" presName="level3hierChild" presStyleCnt="0"/>
      <dgm:spPr/>
    </dgm:pt>
    <dgm:pt modelId="{1CB4B5B8-9DCB-4788-A12E-9A6F03EAD313}" type="pres">
      <dgm:prSet presAssocID="{65782270-F701-42DE-A6DA-3032188A83F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182D8F0-7FDA-4767-A6C3-29FC5FFF99A5}" type="pres">
      <dgm:prSet presAssocID="{65782270-F701-42DE-A6DA-3032188A83F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A3AAB07-B37B-40C6-ABD8-0F9F0BAEF9B9}" type="pres">
      <dgm:prSet presAssocID="{5FCD4606-1E15-434E-8752-0D07BABD8480}" presName="root2" presStyleCnt="0"/>
      <dgm:spPr/>
    </dgm:pt>
    <dgm:pt modelId="{2234F855-C6AD-4DC6-AC67-829F593A9B6F}" type="pres">
      <dgm:prSet presAssocID="{5FCD4606-1E15-434E-8752-0D07BABD848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9F2FB6-409E-4AA8-8D4B-FAE03B733DB6}" type="pres">
      <dgm:prSet presAssocID="{5FCD4606-1E15-434E-8752-0D07BABD8480}" presName="level3hierChild" presStyleCnt="0"/>
      <dgm:spPr/>
    </dgm:pt>
    <dgm:pt modelId="{F9F7AA23-8950-4EB8-AC66-42843FD285C7}" type="pres">
      <dgm:prSet presAssocID="{83625641-492A-469C-9C1B-E5D1CDB34E7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31EC65F-4F97-492E-AEED-29EB16BC523D}" type="pres">
      <dgm:prSet presAssocID="{83625641-492A-469C-9C1B-E5D1CDB34E7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602A946-DFA5-4F48-81D4-F7CD0232E7B2}" type="pres">
      <dgm:prSet presAssocID="{BA9257E4-7940-4D97-BA1D-0AD7750DC734}" presName="root2" presStyleCnt="0"/>
      <dgm:spPr/>
    </dgm:pt>
    <dgm:pt modelId="{70641086-1C6D-4577-B619-51B60489D5B8}" type="pres">
      <dgm:prSet presAssocID="{BA9257E4-7940-4D97-BA1D-0AD7750DC73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48EE0-7025-4D24-A0B5-E7E504977A32}" type="pres">
      <dgm:prSet presAssocID="{BA9257E4-7940-4D97-BA1D-0AD7750DC734}" presName="level3hierChild" presStyleCnt="0"/>
      <dgm:spPr/>
    </dgm:pt>
    <dgm:pt modelId="{FA48E2B8-0A11-4272-895A-A00A8BC163FD}" type="pres">
      <dgm:prSet presAssocID="{8A4BAC93-9964-45C2-8AAD-AE95E26BB3D8}" presName="conn2-1" presStyleLbl="parChTrans1D4" presStyleIdx="3" presStyleCnt="16"/>
      <dgm:spPr/>
      <dgm:t>
        <a:bodyPr/>
        <a:lstStyle/>
        <a:p>
          <a:endParaRPr lang="en-US"/>
        </a:p>
      </dgm:t>
    </dgm:pt>
    <dgm:pt modelId="{081EF5EC-6564-4240-BE7D-E27FBA2C4564}" type="pres">
      <dgm:prSet presAssocID="{8A4BAC93-9964-45C2-8AAD-AE95E26BB3D8}" presName="connTx" presStyleLbl="parChTrans1D4" presStyleIdx="3" presStyleCnt="16"/>
      <dgm:spPr/>
      <dgm:t>
        <a:bodyPr/>
        <a:lstStyle/>
        <a:p>
          <a:endParaRPr lang="en-US"/>
        </a:p>
      </dgm:t>
    </dgm:pt>
    <dgm:pt modelId="{7161A906-FF07-4316-A657-5A22717B170E}" type="pres">
      <dgm:prSet presAssocID="{EEF92BCC-7846-4B3F-B133-AD2583336C47}" presName="root2" presStyleCnt="0"/>
      <dgm:spPr/>
    </dgm:pt>
    <dgm:pt modelId="{C0C186CF-18CC-49F7-A9FF-9932E348FBA3}" type="pres">
      <dgm:prSet presAssocID="{EEF92BCC-7846-4B3F-B133-AD2583336C47}" presName="LevelTwoTextNode" presStyleLbl="node4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11DA3-2103-46B3-9544-9C194C2157CA}" type="pres">
      <dgm:prSet presAssocID="{EEF92BCC-7846-4B3F-B133-AD2583336C47}" presName="level3hierChild" presStyleCnt="0"/>
      <dgm:spPr/>
    </dgm:pt>
    <dgm:pt modelId="{8635CE2C-F55A-4EED-919F-AF029BE746C3}" type="pres">
      <dgm:prSet presAssocID="{9DBCEEE0-A34B-47F7-8699-FAE23862D50F}" presName="conn2-1" presStyleLbl="parChTrans1D4" presStyleIdx="4" presStyleCnt="16"/>
      <dgm:spPr/>
      <dgm:t>
        <a:bodyPr/>
        <a:lstStyle/>
        <a:p>
          <a:endParaRPr lang="en-US"/>
        </a:p>
      </dgm:t>
    </dgm:pt>
    <dgm:pt modelId="{7BA8DC1F-A3D7-4526-A1AF-695117CC3DAC}" type="pres">
      <dgm:prSet presAssocID="{9DBCEEE0-A34B-47F7-8699-FAE23862D50F}" presName="connTx" presStyleLbl="parChTrans1D4" presStyleIdx="4" presStyleCnt="16"/>
      <dgm:spPr/>
      <dgm:t>
        <a:bodyPr/>
        <a:lstStyle/>
        <a:p>
          <a:endParaRPr lang="en-US"/>
        </a:p>
      </dgm:t>
    </dgm:pt>
    <dgm:pt modelId="{A28CF3A8-EB4A-499B-9CF8-B713B65E76E6}" type="pres">
      <dgm:prSet presAssocID="{9E296068-AB3B-4420-B79D-D0A9F09C25CB}" presName="root2" presStyleCnt="0"/>
      <dgm:spPr/>
    </dgm:pt>
    <dgm:pt modelId="{708EAE45-C544-4252-83A7-D789CA7D989E}" type="pres">
      <dgm:prSet presAssocID="{9E296068-AB3B-4420-B79D-D0A9F09C25CB}" presName="LevelTwoTextNode" presStyleLbl="node4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C453E-805F-4C2D-9892-409E7A31D0E4}" type="pres">
      <dgm:prSet presAssocID="{9E296068-AB3B-4420-B79D-D0A9F09C25CB}" presName="level3hierChild" presStyleCnt="0"/>
      <dgm:spPr/>
    </dgm:pt>
    <dgm:pt modelId="{C0234450-3C47-4564-A2D4-DC2023DCF62B}" type="pres">
      <dgm:prSet presAssocID="{2D040054-4E0B-49ED-A113-ADEDB5DA9583}" presName="conn2-1" presStyleLbl="parChTrans1D4" presStyleIdx="5" presStyleCnt="16"/>
      <dgm:spPr/>
      <dgm:t>
        <a:bodyPr/>
        <a:lstStyle/>
        <a:p>
          <a:endParaRPr lang="en-US"/>
        </a:p>
      </dgm:t>
    </dgm:pt>
    <dgm:pt modelId="{BFC14773-4313-45F3-8CB5-E2835678856B}" type="pres">
      <dgm:prSet presAssocID="{2D040054-4E0B-49ED-A113-ADEDB5DA9583}" presName="connTx" presStyleLbl="parChTrans1D4" presStyleIdx="5" presStyleCnt="16"/>
      <dgm:spPr/>
      <dgm:t>
        <a:bodyPr/>
        <a:lstStyle/>
        <a:p>
          <a:endParaRPr lang="en-US"/>
        </a:p>
      </dgm:t>
    </dgm:pt>
    <dgm:pt modelId="{B57AD8C9-3FB0-49D5-83F6-01F78D6CF382}" type="pres">
      <dgm:prSet presAssocID="{BCF97F83-97E9-4AFC-8CBB-D42F0E5B5FCC}" presName="root2" presStyleCnt="0"/>
      <dgm:spPr/>
    </dgm:pt>
    <dgm:pt modelId="{EA56C705-D0AA-4D60-8C28-C235D06B94A9}" type="pres">
      <dgm:prSet presAssocID="{BCF97F83-97E9-4AFC-8CBB-D42F0E5B5FCC}" presName="LevelTwoTextNode" presStyleLbl="node4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297F35-8F67-4208-B104-3AA8805DC6D3}" type="pres">
      <dgm:prSet presAssocID="{BCF97F83-97E9-4AFC-8CBB-D42F0E5B5FCC}" presName="level3hierChild" presStyleCnt="0"/>
      <dgm:spPr/>
    </dgm:pt>
    <dgm:pt modelId="{DAE15E58-4E89-40C9-83F2-CE9B263CE5B1}" type="pres">
      <dgm:prSet presAssocID="{6A740BFE-732C-40A3-ADE4-7DB19956CE92}" presName="conn2-1" presStyleLbl="parChTrans1D4" presStyleIdx="6" presStyleCnt="16"/>
      <dgm:spPr/>
      <dgm:t>
        <a:bodyPr/>
        <a:lstStyle/>
        <a:p>
          <a:endParaRPr lang="en-US"/>
        </a:p>
      </dgm:t>
    </dgm:pt>
    <dgm:pt modelId="{FB2D97A4-5988-4062-AF85-14E66C7694FF}" type="pres">
      <dgm:prSet presAssocID="{6A740BFE-732C-40A3-ADE4-7DB19956CE92}" presName="connTx" presStyleLbl="parChTrans1D4" presStyleIdx="6" presStyleCnt="16"/>
      <dgm:spPr/>
      <dgm:t>
        <a:bodyPr/>
        <a:lstStyle/>
        <a:p>
          <a:endParaRPr lang="en-US"/>
        </a:p>
      </dgm:t>
    </dgm:pt>
    <dgm:pt modelId="{35414F6B-C7BA-4AE6-9D3C-7B97E11DC457}" type="pres">
      <dgm:prSet presAssocID="{5D6CFC3E-4F63-4FCD-B112-4B5B7FE199EA}" presName="root2" presStyleCnt="0"/>
      <dgm:spPr/>
    </dgm:pt>
    <dgm:pt modelId="{AD03C019-7CED-4CF9-9DF0-0895CF5B2642}" type="pres">
      <dgm:prSet presAssocID="{5D6CFC3E-4F63-4FCD-B112-4B5B7FE199EA}" presName="LevelTwoTextNode" presStyleLbl="node4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35319-B203-4FD1-8A96-C743ABFAABC9}" type="pres">
      <dgm:prSet presAssocID="{5D6CFC3E-4F63-4FCD-B112-4B5B7FE199EA}" presName="level3hierChild" presStyleCnt="0"/>
      <dgm:spPr/>
    </dgm:pt>
    <dgm:pt modelId="{69919F87-2150-4EDB-8B87-103E527436FE}" type="pres">
      <dgm:prSet presAssocID="{C0B6F83C-15F7-4975-BAE9-C0E2EA247B58}" presName="conn2-1" presStyleLbl="parChTrans1D4" presStyleIdx="7" presStyleCnt="16"/>
      <dgm:spPr/>
      <dgm:t>
        <a:bodyPr/>
        <a:lstStyle/>
        <a:p>
          <a:endParaRPr lang="en-US"/>
        </a:p>
      </dgm:t>
    </dgm:pt>
    <dgm:pt modelId="{469EFFE7-AE27-41FB-BC6E-14C7ADB8136B}" type="pres">
      <dgm:prSet presAssocID="{C0B6F83C-15F7-4975-BAE9-C0E2EA247B58}" presName="connTx" presStyleLbl="parChTrans1D4" presStyleIdx="7" presStyleCnt="16"/>
      <dgm:spPr/>
      <dgm:t>
        <a:bodyPr/>
        <a:lstStyle/>
        <a:p>
          <a:endParaRPr lang="en-US"/>
        </a:p>
      </dgm:t>
    </dgm:pt>
    <dgm:pt modelId="{8A02C8E8-8A11-429B-BE35-E61F46761B94}" type="pres">
      <dgm:prSet presAssocID="{7D1BF028-7EEF-4E06-AF2C-99CEDF07212F}" presName="root2" presStyleCnt="0"/>
      <dgm:spPr/>
    </dgm:pt>
    <dgm:pt modelId="{D969E727-A63E-411A-877D-3C957A88EA50}" type="pres">
      <dgm:prSet presAssocID="{7D1BF028-7EEF-4E06-AF2C-99CEDF07212F}" presName="LevelTwoTextNode" presStyleLbl="node4" presStyleIdx="7" presStyleCnt="16" custLinFactNeighborX="690" custLinFactNeighborY="-2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D62FB-47C3-4CFA-A161-39EC21B6AAD1}" type="pres">
      <dgm:prSet presAssocID="{7D1BF028-7EEF-4E06-AF2C-99CEDF07212F}" presName="level3hierChild" presStyleCnt="0"/>
      <dgm:spPr/>
    </dgm:pt>
    <dgm:pt modelId="{A4DADDA6-EE49-448D-A511-4F8C37810CCC}" type="pres">
      <dgm:prSet presAssocID="{7EBCC876-47FC-47B0-917A-A8D2132CA911}" presName="conn2-1" presStyleLbl="parChTrans1D4" presStyleIdx="8" presStyleCnt="16"/>
      <dgm:spPr/>
      <dgm:t>
        <a:bodyPr/>
        <a:lstStyle/>
        <a:p>
          <a:endParaRPr lang="en-US"/>
        </a:p>
      </dgm:t>
    </dgm:pt>
    <dgm:pt modelId="{E56F52E0-CD1F-40C4-B0F4-5477D514D09A}" type="pres">
      <dgm:prSet presAssocID="{7EBCC876-47FC-47B0-917A-A8D2132CA911}" presName="connTx" presStyleLbl="parChTrans1D4" presStyleIdx="8" presStyleCnt="16"/>
      <dgm:spPr/>
      <dgm:t>
        <a:bodyPr/>
        <a:lstStyle/>
        <a:p>
          <a:endParaRPr lang="en-US"/>
        </a:p>
      </dgm:t>
    </dgm:pt>
    <dgm:pt modelId="{D17D317F-2D74-445F-9132-4B290A801E83}" type="pres">
      <dgm:prSet presAssocID="{B6B897E6-F421-4B11-8ADF-5076939750D0}" presName="root2" presStyleCnt="0"/>
      <dgm:spPr/>
    </dgm:pt>
    <dgm:pt modelId="{F7621C76-5290-4EC1-BE39-7112A20F6F41}" type="pres">
      <dgm:prSet presAssocID="{B6B897E6-F421-4B11-8ADF-5076939750D0}" presName="LevelTwoTextNode" presStyleLbl="node4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0449F9-B082-49ED-A0CF-6C97F492BE19}" type="pres">
      <dgm:prSet presAssocID="{B6B897E6-F421-4B11-8ADF-5076939750D0}" presName="level3hierChild" presStyleCnt="0"/>
      <dgm:spPr/>
    </dgm:pt>
    <dgm:pt modelId="{E3599054-4B0A-48A6-BB54-F52F3E529B09}" type="pres">
      <dgm:prSet presAssocID="{0B6B8084-3061-40CC-8B0D-7D9D48DD7D07}" presName="conn2-1" presStyleLbl="parChTrans1D4" presStyleIdx="9" presStyleCnt="16"/>
      <dgm:spPr/>
      <dgm:t>
        <a:bodyPr/>
        <a:lstStyle/>
        <a:p>
          <a:endParaRPr lang="en-US"/>
        </a:p>
      </dgm:t>
    </dgm:pt>
    <dgm:pt modelId="{688423DC-5CA7-4305-895F-4638C0D945AD}" type="pres">
      <dgm:prSet presAssocID="{0B6B8084-3061-40CC-8B0D-7D9D48DD7D07}" presName="connTx" presStyleLbl="parChTrans1D4" presStyleIdx="9" presStyleCnt="16"/>
      <dgm:spPr/>
      <dgm:t>
        <a:bodyPr/>
        <a:lstStyle/>
        <a:p>
          <a:endParaRPr lang="en-US"/>
        </a:p>
      </dgm:t>
    </dgm:pt>
    <dgm:pt modelId="{A8899AF4-BACE-4035-8546-F6AB63C9C2BA}" type="pres">
      <dgm:prSet presAssocID="{B9DF6CB1-898B-42BC-BD2D-4BA5986BCDA5}" presName="root2" presStyleCnt="0"/>
      <dgm:spPr/>
    </dgm:pt>
    <dgm:pt modelId="{A2735BD9-4C0F-4A41-9BB9-583CDA970446}" type="pres">
      <dgm:prSet presAssocID="{B9DF6CB1-898B-42BC-BD2D-4BA5986BCDA5}" presName="LevelTwoTextNode" presStyleLbl="node4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BCA56-1FE5-48AA-82A6-24783DF1984D}" type="pres">
      <dgm:prSet presAssocID="{B9DF6CB1-898B-42BC-BD2D-4BA5986BCDA5}" presName="level3hierChild" presStyleCnt="0"/>
      <dgm:spPr/>
    </dgm:pt>
    <dgm:pt modelId="{32B67C63-63B7-414F-9316-A6EEF5A174F7}" type="pres">
      <dgm:prSet presAssocID="{ACA8802A-5A60-4BE3-AC1C-18258D9163D2}" presName="conn2-1" presStyleLbl="parChTrans1D4" presStyleIdx="10" presStyleCnt="16"/>
      <dgm:spPr/>
      <dgm:t>
        <a:bodyPr/>
        <a:lstStyle/>
        <a:p>
          <a:endParaRPr lang="en-US"/>
        </a:p>
      </dgm:t>
    </dgm:pt>
    <dgm:pt modelId="{880F9C06-7973-4B43-81D4-B119D520E337}" type="pres">
      <dgm:prSet presAssocID="{ACA8802A-5A60-4BE3-AC1C-18258D9163D2}" presName="connTx" presStyleLbl="parChTrans1D4" presStyleIdx="10" presStyleCnt="16"/>
      <dgm:spPr/>
      <dgm:t>
        <a:bodyPr/>
        <a:lstStyle/>
        <a:p>
          <a:endParaRPr lang="en-US"/>
        </a:p>
      </dgm:t>
    </dgm:pt>
    <dgm:pt modelId="{29E657E9-C7A1-4BA3-9F05-773FC9D96751}" type="pres">
      <dgm:prSet presAssocID="{3351A006-4901-4F5A-83D0-6C958DD7492B}" presName="root2" presStyleCnt="0"/>
      <dgm:spPr/>
    </dgm:pt>
    <dgm:pt modelId="{B5FA46CE-6E84-4DEF-AFD3-2CB1A583D478}" type="pres">
      <dgm:prSet presAssocID="{3351A006-4901-4F5A-83D0-6C958DD7492B}" presName="LevelTwoTextNode" presStyleLbl="node4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8AD6EF-4FA0-4C0B-B80F-F48EA04F81DC}" type="pres">
      <dgm:prSet presAssocID="{3351A006-4901-4F5A-83D0-6C958DD7492B}" presName="level3hierChild" presStyleCnt="0"/>
      <dgm:spPr/>
    </dgm:pt>
    <dgm:pt modelId="{1732E6A0-C3B2-4207-97C0-A5E5369F4FDD}" type="pres">
      <dgm:prSet presAssocID="{024C208C-3793-4971-AE86-B68F743864F0}" presName="conn2-1" presStyleLbl="parChTrans1D4" presStyleIdx="11" presStyleCnt="16"/>
      <dgm:spPr/>
      <dgm:t>
        <a:bodyPr/>
        <a:lstStyle/>
        <a:p>
          <a:endParaRPr lang="en-US"/>
        </a:p>
      </dgm:t>
    </dgm:pt>
    <dgm:pt modelId="{C0906001-8DAB-4F31-9CFE-21EB3ED34C22}" type="pres">
      <dgm:prSet presAssocID="{024C208C-3793-4971-AE86-B68F743864F0}" presName="connTx" presStyleLbl="parChTrans1D4" presStyleIdx="11" presStyleCnt="16"/>
      <dgm:spPr/>
      <dgm:t>
        <a:bodyPr/>
        <a:lstStyle/>
        <a:p>
          <a:endParaRPr lang="en-US"/>
        </a:p>
      </dgm:t>
    </dgm:pt>
    <dgm:pt modelId="{A7C687C0-930A-4E9D-AADA-6496ED017C0D}" type="pres">
      <dgm:prSet presAssocID="{513B81CC-623A-48B8-9A37-D84A328BE5BC}" presName="root2" presStyleCnt="0"/>
      <dgm:spPr/>
    </dgm:pt>
    <dgm:pt modelId="{4021E159-D14E-49B0-A361-5D85E51269B5}" type="pres">
      <dgm:prSet presAssocID="{513B81CC-623A-48B8-9A37-D84A328BE5BC}" presName="LevelTwoTextNode" presStyleLbl="node4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A68BE-C161-4329-90C7-FA876E843EFE}" type="pres">
      <dgm:prSet presAssocID="{513B81CC-623A-48B8-9A37-D84A328BE5BC}" presName="level3hierChild" presStyleCnt="0"/>
      <dgm:spPr/>
    </dgm:pt>
    <dgm:pt modelId="{577FAC68-5597-47E9-8E7F-B8CAE0C2C5D5}" type="pres">
      <dgm:prSet presAssocID="{ABAD236D-DB94-4374-93A3-9CD372FB188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0480AD1-171A-4879-861F-6F9855863E9F}" type="pres">
      <dgm:prSet presAssocID="{ABAD236D-DB94-4374-93A3-9CD372FB188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E593B7A-45FA-4C33-96C5-21A1AB2AF84D}" type="pres">
      <dgm:prSet presAssocID="{98FF62F6-D80F-4C2D-9317-9305119203A0}" presName="root2" presStyleCnt="0"/>
      <dgm:spPr/>
    </dgm:pt>
    <dgm:pt modelId="{AAB1ACDA-38C8-4712-9064-A616D1BA23DB}" type="pres">
      <dgm:prSet presAssocID="{98FF62F6-D80F-4C2D-9317-9305119203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6A65D-AA13-4470-AAC1-B768F524D348}" type="pres">
      <dgm:prSet presAssocID="{98FF62F6-D80F-4C2D-9317-9305119203A0}" presName="level3hierChild" presStyleCnt="0"/>
      <dgm:spPr/>
    </dgm:pt>
    <dgm:pt modelId="{EB4F7B4E-2B7F-4696-85E3-FEAF611BF0B3}" type="pres">
      <dgm:prSet presAssocID="{BB19965D-DBD1-4D1D-82A9-A632A4C611D8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EB901DE-B659-48BB-960C-F76F7757C7EB}" type="pres">
      <dgm:prSet presAssocID="{BB19965D-DBD1-4D1D-82A9-A632A4C611D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9FC342C-C39C-4863-AAC1-A085C9BC18DF}" type="pres">
      <dgm:prSet presAssocID="{F73C5642-5744-42A2-9988-B015BB81BA1F}" presName="root2" presStyleCnt="0"/>
      <dgm:spPr/>
    </dgm:pt>
    <dgm:pt modelId="{17512DD2-489E-4B56-AE2C-D9D0192DC390}" type="pres">
      <dgm:prSet presAssocID="{F73C5642-5744-42A2-9988-B015BB81BA1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D8019-0861-4251-927C-146505EA7034}" type="pres">
      <dgm:prSet presAssocID="{F73C5642-5744-42A2-9988-B015BB81BA1F}" presName="level3hierChild" presStyleCnt="0"/>
      <dgm:spPr/>
    </dgm:pt>
    <dgm:pt modelId="{34BA4CA8-DAC4-4E34-8988-444849807226}" type="pres">
      <dgm:prSet presAssocID="{F9B56992-54F3-4592-90BD-7B0080744EA0}" presName="conn2-1" presStyleLbl="parChTrans1D4" presStyleIdx="12" presStyleCnt="16"/>
      <dgm:spPr/>
      <dgm:t>
        <a:bodyPr/>
        <a:lstStyle/>
        <a:p>
          <a:endParaRPr lang="en-US"/>
        </a:p>
      </dgm:t>
    </dgm:pt>
    <dgm:pt modelId="{5FC4758F-EBB5-476B-A17C-9D858A6FB198}" type="pres">
      <dgm:prSet presAssocID="{F9B56992-54F3-4592-90BD-7B0080744EA0}" presName="connTx" presStyleLbl="parChTrans1D4" presStyleIdx="12" presStyleCnt="16"/>
      <dgm:spPr/>
      <dgm:t>
        <a:bodyPr/>
        <a:lstStyle/>
        <a:p>
          <a:endParaRPr lang="en-US"/>
        </a:p>
      </dgm:t>
    </dgm:pt>
    <dgm:pt modelId="{0CA2C9D6-9001-4154-9D5E-FBF167A5B548}" type="pres">
      <dgm:prSet presAssocID="{CEE48CEF-9315-4EE7-B3DE-39A123736F77}" presName="root2" presStyleCnt="0"/>
      <dgm:spPr/>
    </dgm:pt>
    <dgm:pt modelId="{1040B8D7-AC43-4CD5-B7EF-659E780618FF}" type="pres">
      <dgm:prSet presAssocID="{CEE48CEF-9315-4EE7-B3DE-39A123736F77}" presName="LevelTwoTextNode" presStyleLbl="node4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8096A-3919-4E9E-8378-0B6B8629B178}" type="pres">
      <dgm:prSet presAssocID="{CEE48CEF-9315-4EE7-B3DE-39A123736F77}" presName="level3hierChild" presStyleCnt="0"/>
      <dgm:spPr/>
    </dgm:pt>
    <dgm:pt modelId="{D88F92FA-2A8C-4A42-81E2-535101BB4362}" type="pres">
      <dgm:prSet presAssocID="{C0484604-B847-4CEA-B903-CE8E38151933}" presName="conn2-1" presStyleLbl="parChTrans1D4" presStyleIdx="13" presStyleCnt="16"/>
      <dgm:spPr/>
      <dgm:t>
        <a:bodyPr/>
        <a:lstStyle/>
        <a:p>
          <a:endParaRPr lang="en-US"/>
        </a:p>
      </dgm:t>
    </dgm:pt>
    <dgm:pt modelId="{BB242C9E-EB82-4DF8-8B78-FAE0B53B4194}" type="pres">
      <dgm:prSet presAssocID="{C0484604-B847-4CEA-B903-CE8E38151933}" presName="connTx" presStyleLbl="parChTrans1D4" presStyleIdx="13" presStyleCnt="16"/>
      <dgm:spPr/>
      <dgm:t>
        <a:bodyPr/>
        <a:lstStyle/>
        <a:p>
          <a:endParaRPr lang="en-US"/>
        </a:p>
      </dgm:t>
    </dgm:pt>
    <dgm:pt modelId="{75072D54-1604-49A7-A674-7AF8E6C95F33}" type="pres">
      <dgm:prSet presAssocID="{E41BA4C1-A204-4D19-9849-362185DE0F19}" presName="root2" presStyleCnt="0"/>
      <dgm:spPr/>
    </dgm:pt>
    <dgm:pt modelId="{6C22728F-5C28-44C5-B59E-AF58AC0C8373}" type="pres">
      <dgm:prSet presAssocID="{E41BA4C1-A204-4D19-9849-362185DE0F19}" presName="LevelTwoTextNode" presStyleLbl="node4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B0DD07-91A8-4592-A741-78D49A563949}" type="pres">
      <dgm:prSet presAssocID="{E41BA4C1-A204-4D19-9849-362185DE0F19}" presName="level3hierChild" presStyleCnt="0"/>
      <dgm:spPr/>
    </dgm:pt>
    <dgm:pt modelId="{C305C4B1-43B0-4842-99F4-C0F2D9C4BF29}" type="pres">
      <dgm:prSet presAssocID="{7A172BF6-62D1-4334-8C7E-B9749B30B293}" presName="conn2-1" presStyleLbl="parChTrans1D4" presStyleIdx="14" presStyleCnt="16"/>
      <dgm:spPr/>
      <dgm:t>
        <a:bodyPr/>
        <a:lstStyle/>
        <a:p>
          <a:endParaRPr lang="en-US"/>
        </a:p>
      </dgm:t>
    </dgm:pt>
    <dgm:pt modelId="{1F6BE7BD-BB36-4763-AD6B-77BC76BCE2F1}" type="pres">
      <dgm:prSet presAssocID="{7A172BF6-62D1-4334-8C7E-B9749B30B293}" presName="connTx" presStyleLbl="parChTrans1D4" presStyleIdx="14" presStyleCnt="16"/>
      <dgm:spPr/>
      <dgm:t>
        <a:bodyPr/>
        <a:lstStyle/>
        <a:p>
          <a:endParaRPr lang="en-US"/>
        </a:p>
      </dgm:t>
    </dgm:pt>
    <dgm:pt modelId="{88B5461B-0074-440E-897E-E402E89E819F}" type="pres">
      <dgm:prSet presAssocID="{5054B64F-6FAF-4E91-A6F7-20B1465EB1C2}" presName="root2" presStyleCnt="0"/>
      <dgm:spPr/>
    </dgm:pt>
    <dgm:pt modelId="{1A7B2B6E-F515-41E5-8B88-2C888192452D}" type="pres">
      <dgm:prSet presAssocID="{5054B64F-6FAF-4E91-A6F7-20B1465EB1C2}" presName="LevelTwoTextNode" presStyleLbl="node4" presStyleIdx="14" presStyleCnt="16" custLinFactNeighborX="-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A4BC5-0326-4C81-AE66-BAB966C40FEF}" type="pres">
      <dgm:prSet presAssocID="{5054B64F-6FAF-4E91-A6F7-20B1465EB1C2}" presName="level3hierChild" presStyleCnt="0"/>
      <dgm:spPr/>
    </dgm:pt>
    <dgm:pt modelId="{97898912-065D-4898-AF2B-84C2F1B60D6E}" type="pres">
      <dgm:prSet presAssocID="{FA93BB99-48DD-46E0-A210-D451CCE412A5}" presName="conn2-1" presStyleLbl="parChTrans1D4" presStyleIdx="15" presStyleCnt="16"/>
      <dgm:spPr/>
      <dgm:t>
        <a:bodyPr/>
        <a:lstStyle/>
        <a:p>
          <a:endParaRPr lang="en-US"/>
        </a:p>
      </dgm:t>
    </dgm:pt>
    <dgm:pt modelId="{62A9E15A-53E1-4A5D-AF56-1D38A30B19E6}" type="pres">
      <dgm:prSet presAssocID="{FA93BB99-48DD-46E0-A210-D451CCE412A5}" presName="connTx" presStyleLbl="parChTrans1D4" presStyleIdx="15" presStyleCnt="16"/>
      <dgm:spPr/>
      <dgm:t>
        <a:bodyPr/>
        <a:lstStyle/>
        <a:p>
          <a:endParaRPr lang="en-US"/>
        </a:p>
      </dgm:t>
    </dgm:pt>
    <dgm:pt modelId="{CFB5F33D-480B-428E-9B12-60D7425E4989}" type="pres">
      <dgm:prSet presAssocID="{6CC9C030-E60D-4EFA-B64B-702B81BE1CB3}" presName="root2" presStyleCnt="0"/>
      <dgm:spPr/>
    </dgm:pt>
    <dgm:pt modelId="{5B5B5C76-4433-488F-84F5-43DA15735D9C}" type="pres">
      <dgm:prSet presAssocID="{6CC9C030-E60D-4EFA-B64B-702B81BE1CB3}" presName="LevelTwoTextNode" presStyleLbl="node4" presStyleIdx="15" presStyleCnt="16" custLinFactNeighborX="-1447" custLinFactNeighborY="10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2ED8A-BD51-492D-A478-43A00FCFF31F}" type="pres">
      <dgm:prSet presAssocID="{6CC9C030-E60D-4EFA-B64B-702B81BE1CB3}" presName="level3hierChild" presStyleCnt="0"/>
      <dgm:spPr/>
    </dgm:pt>
  </dgm:ptLst>
  <dgm:cxnLst>
    <dgm:cxn modelId="{59D9C2B7-1F16-47B0-900F-A63D60FF2858}" srcId="{BA9257E4-7940-4D97-BA1D-0AD7750DC734}" destId="{BCF97F83-97E9-4AFC-8CBB-D42F0E5B5FCC}" srcOrd="2" destOrd="0" parTransId="{2D040054-4E0B-49ED-A113-ADEDB5DA9583}" sibTransId="{27169E54-1291-4C00-9F40-26EC32885B31}"/>
    <dgm:cxn modelId="{CF3B3A03-BA5D-4C8A-8BF1-748B2D8BF834}" type="presOf" srcId="{6CC9C030-E60D-4EFA-B64B-702B81BE1CB3}" destId="{5B5B5C76-4433-488F-84F5-43DA15735D9C}" srcOrd="0" destOrd="0" presId="urn:microsoft.com/office/officeart/2008/layout/HorizontalMultiLevelHierarchy"/>
    <dgm:cxn modelId="{B06A7FA9-E75A-480D-B517-18F6FD9D3389}" type="presOf" srcId="{2B4B67D1-0240-4A46-AF29-56DA212588D1}" destId="{47D783E6-ED95-4EFC-A067-E564B3D8E1AF}" srcOrd="1" destOrd="0" presId="urn:microsoft.com/office/officeart/2008/layout/HorizontalMultiLevelHierarchy"/>
    <dgm:cxn modelId="{3926853D-1CE8-4449-A6E7-2865E6436EBC}" type="presOf" srcId="{9E296068-AB3B-4420-B79D-D0A9F09C25CB}" destId="{708EAE45-C544-4252-83A7-D789CA7D989E}" srcOrd="0" destOrd="0" presId="urn:microsoft.com/office/officeart/2008/layout/HorizontalMultiLevelHierarchy"/>
    <dgm:cxn modelId="{5B3FA83F-9C7D-4686-A1B9-18F6FD4B433A}" type="presOf" srcId="{99BAE5BB-8E59-4F21-979B-FEE0BA1F460A}" destId="{19F22CD3-0EBC-44CA-9CCE-02F6EF8B2F99}" srcOrd="1" destOrd="0" presId="urn:microsoft.com/office/officeart/2008/layout/HorizontalMultiLevelHierarchy"/>
    <dgm:cxn modelId="{75CFE6F0-FCC6-4C0D-9D23-3A157E116131}" type="presOf" srcId="{7EBCC876-47FC-47B0-917A-A8D2132CA911}" destId="{A4DADDA6-EE49-448D-A511-4F8C37810CCC}" srcOrd="0" destOrd="0" presId="urn:microsoft.com/office/officeart/2008/layout/HorizontalMultiLevelHierarchy"/>
    <dgm:cxn modelId="{5AF08974-A044-4066-8849-5E98D10360CC}" srcId="{BA9257E4-7940-4D97-BA1D-0AD7750DC734}" destId="{EEF92BCC-7846-4B3F-B133-AD2583336C47}" srcOrd="0" destOrd="0" parTransId="{8A4BAC93-9964-45C2-8AAD-AE95E26BB3D8}" sibTransId="{B10D8CF2-5B62-4E00-982C-F68A38D1306F}"/>
    <dgm:cxn modelId="{6A9B8DBA-D9EA-4A9C-9EBE-FBF16BBAA253}" srcId="{EC9869F3-EB5A-4C9A-98FA-9EB5DD327F21}" destId="{7AF72D82-4FE2-4449-9C4F-3D26A0C1C3E7}" srcOrd="2" destOrd="0" parTransId="{6E497FA0-E057-46EB-9E0A-5E1FB43D8272}" sibTransId="{13B6430E-9E12-46A1-94DA-A679E175FD37}"/>
    <dgm:cxn modelId="{55DD508C-1222-49B3-B1BA-D9AC7274B133}" type="presOf" srcId="{024C208C-3793-4971-AE86-B68F743864F0}" destId="{1732E6A0-C3B2-4207-97C0-A5E5369F4FDD}" srcOrd="0" destOrd="0" presId="urn:microsoft.com/office/officeart/2008/layout/HorizontalMultiLevelHierarchy"/>
    <dgm:cxn modelId="{C4191500-DA0E-4740-BC22-910882E74211}" type="presOf" srcId="{98FF62F6-D80F-4C2D-9317-9305119203A0}" destId="{AAB1ACDA-38C8-4712-9064-A616D1BA23DB}" srcOrd="0" destOrd="0" presId="urn:microsoft.com/office/officeart/2008/layout/HorizontalMultiLevelHierarchy"/>
    <dgm:cxn modelId="{405ECC45-938D-4951-BDF9-5CE062536029}" type="presOf" srcId="{ACA8802A-5A60-4BE3-AC1C-18258D9163D2}" destId="{32B67C63-63B7-414F-9316-A6EEF5A174F7}" srcOrd="0" destOrd="0" presId="urn:microsoft.com/office/officeart/2008/layout/HorizontalMultiLevelHierarchy"/>
    <dgm:cxn modelId="{DE89DDC6-9A67-4FDF-A582-5ABE900D76D6}" type="presOf" srcId="{E41BA4C1-A204-4D19-9849-362185DE0F19}" destId="{6C22728F-5C28-44C5-B59E-AF58AC0C8373}" srcOrd="0" destOrd="0" presId="urn:microsoft.com/office/officeart/2008/layout/HorizontalMultiLevelHierarchy"/>
    <dgm:cxn modelId="{9E91AAEC-FB0D-41E8-A7CD-3E43AB241B74}" type="presOf" srcId="{ABAD236D-DB94-4374-93A3-9CD372FB1882}" destId="{10480AD1-171A-4879-861F-6F9855863E9F}" srcOrd="1" destOrd="0" presId="urn:microsoft.com/office/officeart/2008/layout/HorizontalMultiLevelHierarchy"/>
    <dgm:cxn modelId="{B95F9C8A-035E-4EC5-A5F9-DCF1A92DEAAD}" type="presOf" srcId="{BA9257E4-7940-4D97-BA1D-0AD7750DC734}" destId="{70641086-1C6D-4577-B619-51B60489D5B8}" srcOrd="0" destOrd="0" presId="urn:microsoft.com/office/officeart/2008/layout/HorizontalMultiLevelHierarchy"/>
    <dgm:cxn modelId="{C87DA3EB-F2C2-4C06-8660-AC3756629F26}" type="presOf" srcId="{7EBCC876-47FC-47B0-917A-A8D2132CA911}" destId="{E56F52E0-CD1F-40C4-B0F4-5477D514D09A}" srcOrd="1" destOrd="0" presId="urn:microsoft.com/office/officeart/2008/layout/HorizontalMultiLevelHierarchy"/>
    <dgm:cxn modelId="{098B6516-677C-442E-A06D-0A9F254B4D25}" srcId="{BA9257E4-7940-4D97-BA1D-0AD7750DC734}" destId="{7D1BF028-7EEF-4E06-AF2C-99CEDF07212F}" srcOrd="4" destOrd="0" parTransId="{C0B6F83C-15F7-4975-BAE9-C0E2EA247B58}" sibTransId="{36481041-6AB9-4DAA-8F0F-376471AD8C9C}"/>
    <dgm:cxn modelId="{39A0703E-6713-4853-B6D6-8D900108DD57}" type="presOf" srcId="{5FCD4606-1E15-434E-8752-0D07BABD8480}" destId="{2234F855-C6AD-4DC6-AC67-829F593A9B6F}" srcOrd="0" destOrd="0" presId="urn:microsoft.com/office/officeart/2008/layout/HorizontalMultiLevelHierarchy"/>
    <dgm:cxn modelId="{4C734036-7DD0-459E-9C97-06C5D09D4687}" type="presOf" srcId="{F9B56992-54F3-4592-90BD-7B0080744EA0}" destId="{34BA4CA8-DAC4-4E34-8988-444849807226}" srcOrd="0" destOrd="0" presId="urn:microsoft.com/office/officeart/2008/layout/HorizontalMultiLevelHierarchy"/>
    <dgm:cxn modelId="{0948D43C-9530-49C0-B608-8C5FDEBDEFC9}" type="presOf" srcId="{024C208C-3793-4971-AE86-B68F743864F0}" destId="{C0906001-8DAB-4F31-9CFE-21EB3ED34C22}" srcOrd="1" destOrd="0" presId="urn:microsoft.com/office/officeart/2008/layout/HorizontalMultiLevelHierarchy"/>
    <dgm:cxn modelId="{D06FF850-4FB3-450B-AF83-692205109C63}" srcId="{5FCD4606-1E15-434E-8752-0D07BABD8480}" destId="{BA9257E4-7940-4D97-BA1D-0AD7750DC734}" srcOrd="0" destOrd="0" parTransId="{83625641-492A-469C-9C1B-E5D1CDB34E7C}" sibTransId="{E92A7E05-73D4-408B-A8A3-2CA8FCEC8667}"/>
    <dgm:cxn modelId="{C0E24E5E-3F52-420C-A0CD-2B7F05BA8A90}" type="presOf" srcId="{CEE48CEF-9315-4EE7-B3DE-39A123736F77}" destId="{1040B8D7-AC43-4CD5-B7EF-659E780618FF}" srcOrd="0" destOrd="0" presId="urn:microsoft.com/office/officeart/2008/layout/HorizontalMultiLevelHierarchy"/>
    <dgm:cxn modelId="{106B4474-8B16-4B92-BFB1-18B92275CDEA}" type="presOf" srcId="{9CD8AEDB-6618-4B19-BB34-D507D2437174}" destId="{5BA3DB90-7B17-43F6-8D6D-FC26E8A5D727}" srcOrd="0" destOrd="0" presId="urn:microsoft.com/office/officeart/2008/layout/HorizontalMultiLevelHierarchy"/>
    <dgm:cxn modelId="{C0EC07F4-B80C-46FA-9E06-BF4032BDD7DC}" type="presOf" srcId="{C0484604-B847-4CEA-B903-CE8E38151933}" destId="{BB242C9E-EB82-4DF8-8B78-FAE0B53B4194}" srcOrd="1" destOrd="0" presId="urn:microsoft.com/office/officeart/2008/layout/HorizontalMultiLevelHierarchy"/>
    <dgm:cxn modelId="{574A0AB3-FD13-4CB3-AC8D-65D58E8A7725}" srcId="{98FF62F6-D80F-4C2D-9317-9305119203A0}" destId="{F73C5642-5744-42A2-9988-B015BB81BA1F}" srcOrd="0" destOrd="0" parTransId="{BB19965D-DBD1-4D1D-82A9-A632A4C611D8}" sibTransId="{39F7FE1F-CECE-496A-890A-58405171D4A7}"/>
    <dgm:cxn modelId="{ABBC4884-4B9B-4663-8DDA-ACF589AECB1C}" type="presOf" srcId="{65782270-F701-42DE-A6DA-3032188A83F7}" destId="{1CB4B5B8-9DCB-4788-A12E-9A6F03EAD313}" srcOrd="0" destOrd="0" presId="urn:microsoft.com/office/officeart/2008/layout/HorizontalMultiLevelHierarchy"/>
    <dgm:cxn modelId="{55E3116B-66AB-4A3E-A25C-1296053237D6}" type="presOf" srcId="{0B6B8084-3061-40CC-8B0D-7D9D48DD7D07}" destId="{688423DC-5CA7-4305-895F-4638C0D945AD}" srcOrd="1" destOrd="0" presId="urn:microsoft.com/office/officeart/2008/layout/HorizontalMultiLevelHierarchy"/>
    <dgm:cxn modelId="{784A409F-BF98-4FC1-92BB-0EEE7973A6AF}" srcId="{BA9257E4-7940-4D97-BA1D-0AD7750DC734}" destId="{513B81CC-623A-48B8-9A37-D84A328BE5BC}" srcOrd="8" destOrd="0" parTransId="{024C208C-3793-4971-AE86-B68F743864F0}" sibTransId="{8ABB0B2F-F13B-42C4-B707-6ABF49C97EB3}"/>
    <dgm:cxn modelId="{32E0D1BA-E624-4266-A634-0EDD8B357357}" type="presOf" srcId="{1FA14027-F9C2-4283-A9CE-6B871F3A1F14}" destId="{2A5D7A6E-7538-4A50-85C9-3F9A7047C2A6}" srcOrd="0" destOrd="0" presId="urn:microsoft.com/office/officeart/2008/layout/HorizontalMultiLevelHierarchy"/>
    <dgm:cxn modelId="{29CB40CA-D92D-48CC-8DE6-F8CBBE4072C9}" type="presOf" srcId="{F9B56992-54F3-4592-90BD-7B0080744EA0}" destId="{5FC4758F-EBB5-476B-A17C-9D858A6FB198}" srcOrd="1" destOrd="0" presId="urn:microsoft.com/office/officeart/2008/layout/HorizontalMultiLevelHierarchy"/>
    <dgm:cxn modelId="{F47D779A-D039-4A12-A74A-EC1A3D4D9238}" type="presOf" srcId="{8A4BAC93-9964-45C2-8AAD-AE95E26BB3D8}" destId="{081EF5EC-6564-4240-BE7D-E27FBA2C4564}" srcOrd="1" destOrd="0" presId="urn:microsoft.com/office/officeart/2008/layout/HorizontalMultiLevelHierarchy"/>
    <dgm:cxn modelId="{1070EFA2-E9F4-4B85-AD48-A66602792AC5}" type="presOf" srcId="{2D1D2748-08A7-40BF-BDE7-1067A518F6ED}" destId="{F637370C-C04F-4C4A-9BAE-81996D2BA8A9}" srcOrd="0" destOrd="0" presId="urn:microsoft.com/office/officeart/2008/layout/HorizontalMultiLevelHierarchy"/>
    <dgm:cxn modelId="{BBDABC09-351F-42BC-909A-089F2E550359}" srcId="{BA9257E4-7940-4D97-BA1D-0AD7750DC734}" destId="{5D6CFC3E-4F63-4FCD-B112-4B5B7FE199EA}" srcOrd="3" destOrd="0" parTransId="{6A740BFE-732C-40A3-ADE4-7DB19956CE92}" sibTransId="{82E12926-32BE-43E4-A02C-ACDC3C78332C}"/>
    <dgm:cxn modelId="{DDFA30C9-DBDF-4B93-A8B2-934833AD6BBD}" type="presOf" srcId="{7A172BF6-62D1-4334-8C7E-B9749B30B293}" destId="{C305C4B1-43B0-4842-99F4-C0F2D9C4BF29}" srcOrd="0" destOrd="0" presId="urn:microsoft.com/office/officeart/2008/layout/HorizontalMultiLevelHierarchy"/>
    <dgm:cxn modelId="{240B8F14-E74E-4ABE-9ACF-C6DC6C842ABC}" type="presOf" srcId="{9DBCEEE0-A34B-47F7-8699-FAE23862D50F}" destId="{7BA8DC1F-A3D7-4526-A1AF-695117CC3DAC}" srcOrd="1" destOrd="0" presId="urn:microsoft.com/office/officeart/2008/layout/HorizontalMultiLevelHierarchy"/>
    <dgm:cxn modelId="{6755C294-ABA0-48B7-A183-DFF82A21C202}" type="presOf" srcId="{2B4B67D1-0240-4A46-AF29-56DA212588D1}" destId="{B2782BCA-BCA9-4F13-ADB6-A48EE672431A}" srcOrd="0" destOrd="0" presId="urn:microsoft.com/office/officeart/2008/layout/HorizontalMultiLevelHierarchy"/>
    <dgm:cxn modelId="{0F1717BF-64DD-44B6-B0E3-305E77244707}" type="presOf" srcId="{6A740BFE-732C-40A3-ADE4-7DB19956CE92}" destId="{DAE15E58-4E89-40C9-83F2-CE9B263CE5B1}" srcOrd="0" destOrd="0" presId="urn:microsoft.com/office/officeart/2008/layout/HorizontalMultiLevelHierarchy"/>
    <dgm:cxn modelId="{FC2E00F3-D7FE-4DC0-B927-A68209263203}" type="presOf" srcId="{83625641-492A-469C-9C1B-E5D1CDB34E7C}" destId="{F9F7AA23-8950-4EB8-AC66-42843FD285C7}" srcOrd="0" destOrd="0" presId="urn:microsoft.com/office/officeart/2008/layout/HorizontalMultiLevelHierarchy"/>
    <dgm:cxn modelId="{1B982782-B782-4807-AFE8-69F5C4729CEC}" type="presOf" srcId="{8ED416E5-698E-4975-851A-C5B6C0E166F8}" destId="{8E22A07C-AD21-43A2-A3AC-64C397585B19}" srcOrd="0" destOrd="0" presId="urn:microsoft.com/office/officeart/2008/layout/HorizontalMultiLevelHierarchy"/>
    <dgm:cxn modelId="{6DC82964-D1B3-465B-8D43-393232033087}" type="presOf" srcId="{EC9869F3-EB5A-4C9A-98FA-9EB5DD327F21}" destId="{1B883415-98E2-441A-82CB-03374CA5A589}" srcOrd="0" destOrd="0" presId="urn:microsoft.com/office/officeart/2008/layout/HorizontalMultiLevelHierarchy"/>
    <dgm:cxn modelId="{2FA2FD0E-A3DE-4753-A9CD-0DD0607B8863}" srcId="{F73C5642-5744-42A2-9988-B015BB81BA1F}" destId="{E41BA4C1-A204-4D19-9849-362185DE0F19}" srcOrd="1" destOrd="0" parTransId="{C0484604-B847-4CEA-B903-CE8E38151933}" sibTransId="{67CF6B95-ACD2-4F06-902C-6971CD3069C7}"/>
    <dgm:cxn modelId="{A3A317B2-F95C-4CE4-B8E8-5DD1CA08CB2D}" type="presOf" srcId="{42F48055-A7B0-4826-93F6-F73AF90975CE}" destId="{939DC55C-0196-441B-A567-B5765357893B}" srcOrd="1" destOrd="0" presId="urn:microsoft.com/office/officeart/2008/layout/HorizontalMultiLevelHierarchy"/>
    <dgm:cxn modelId="{A77FB19F-3DDD-41EC-BD3C-78C17764DC27}" type="presOf" srcId="{6E497FA0-E057-46EB-9E0A-5E1FB43D8272}" destId="{699AB1BC-85BC-47BA-81CF-D903DE9B8A3E}" srcOrd="1" destOrd="0" presId="urn:microsoft.com/office/officeart/2008/layout/HorizontalMultiLevelHierarchy"/>
    <dgm:cxn modelId="{0D155E4E-B68E-4DBB-BE6F-BEA3F900D621}" type="presOf" srcId="{C0B6F83C-15F7-4975-BAE9-C0E2EA247B58}" destId="{469EFFE7-AE27-41FB-BC6E-14C7ADB8136B}" srcOrd="1" destOrd="0" presId="urn:microsoft.com/office/officeart/2008/layout/HorizontalMultiLevelHierarchy"/>
    <dgm:cxn modelId="{8D998839-7661-4130-B39F-31E9791BE96D}" type="presOf" srcId="{83625641-492A-469C-9C1B-E5D1CDB34E7C}" destId="{631EC65F-4F97-492E-AEED-29EB16BC523D}" srcOrd="1" destOrd="0" presId="urn:microsoft.com/office/officeart/2008/layout/HorizontalMultiLevelHierarchy"/>
    <dgm:cxn modelId="{8BEC050F-EB24-46E0-929A-8A7FFE014CFB}" type="presOf" srcId="{ABAD236D-DB94-4374-93A3-9CD372FB1882}" destId="{577FAC68-5597-47E9-8E7F-B8CAE0C2C5D5}" srcOrd="0" destOrd="0" presId="urn:microsoft.com/office/officeart/2008/layout/HorizontalMultiLevelHierarchy"/>
    <dgm:cxn modelId="{1A162468-7929-465B-8868-4DD60A9DB8F9}" type="presOf" srcId="{3351A006-4901-4F5A-83D0-6C958DD7492B}" destId="{B5FA46CE-6E84-4DEF-AFD3-2CB1A583D478}" srcOrd="0" destOrd="0" presId="urn:microsoft.com/office/officeart/2008/layout/HorizontalMultiLevelHierarchy"/>
    <dgm:cxn modelId="{C2ACEEFE-36DD-447D-AE3D-C96CAF3C84AE}" type="presOf" srcId="{BCF97F83-97E9-4AFC-8CBB-D42F0E5B5FCC}" destId="{EA56C705-D0AA-4D60-8C28-C235D06B94A9}" srcOrd="0" destOrd="0" presId="urn:microsoft.com/office/officeart/2008/layout/HorizontalMultiLevelHierarchy"/>
    <dgm:cxn modelId="{9DCDBCD2-37D1-4B7D-B940-173E4D316EFD}" type="presOf" srcId="{9DBCEEE0-A34B-47F7-8699-FAE23862D50F}" destId="{8635CE2C-F55A-4EED-919F-AF029BE746C3}" srcOrd="0" destOrd="0" presId="urn:microsoft.com/office/officeart/2008/layout/HorizontalMultiLevelHierarchy"/>
    <dgm:cxn modelId="{924F971E-F19E-496D-94F5-F97B02C32BDA}" srcId="{2D1D2748-08A7-40BF-BDE7-1067A518F6ED}" destId="{5FCD4606-1E15-434E-8752-0D07BABD8480}" srcOrd="1" destOrd="0" parTransId="{65782270-F701-42DE-A6DA-3032188A83F7}" sibTransId="{A2D0F336-FAEE-42A6-8E38-ECF336E479C4}"/>
    <dgm:cxn modelId="{72AABB59-81CD-47C4-A01A-64580ED59D51}" type="presOf" srcId="{BB19965D-DBD1-4D1D-82A9-A632A4C611D8}" destId="{EB4F7B4E-2B7F-4696-85E3-FEAF611BF0B3}" srcOrd="0" destOrd="0" presId="urn:microsoft.com/office/officeart/2008/layout/HorizontalMultiLevelHierarchy"/>
    <dgm:cxn modelId="{6DCC11B2-19CA-4F6C-9BB7-76C957A75D73}" srcId="{BA9257E4-7940-4D97-BA1D-0AD7750DC734}" destId="{B9DF6CB1-898B-42BC-BD2D-4BA5986BCDA5}" srcOrd="6" destOrd="0" parTransId="{0B6B8084-3061-40CC-8B0D-7D9D48DD7D07}" sibTransId="{B95B1D9F-0467-4D13-B277-C72D5EF26CBB}"/>
    <dgm:cxn modelId="{C457A2B3-978E-4475-844C-5AA1467451A1}" type="presOf" srcId="{ACA8802A-5A60-4BE3-AC1C-18258D9163D2}" destId="{880F9C06-7973-4B43-81D4-B119D520E337}" srcOrd="1" destOrd="0" presId="urn:microsoft.com/office/officeart/2008/layout/HorizontalMultiLevelHierarchy"/>
    <dgm:cxn modelId="{5AE4C806-A797-4434-98FA-43D19C15D0BA}" type="presOf" srcId="{5054B64F-6FAF-4E91-A6F7-20B1465EB1C2}" destId="{1A7B2B6E-F515-41E5-8B88-2C888192452D}" srcOrd="0" destOrd="0" presId="urn:microsoft.com/office/officeart/2008/layout/HorizontalMultiLevelHierarchy"/>
    <dgm:cxn modelId="{F70F6894-7FD4-4870-A6D0-667FBB2D7567}" type="presOf" srcId="{7AF72D82-4FE2-4449-9C4F-3D26A0C1C3E7}" destId="{9E62C627-CE2A-4F2D-A027-2A95E1B84EA6}" srcOrd="0" destOrd="0" presId="urn:microsoft.com/office/officeart/2008/layout/HorizontalMultiLevelHierarchy"/>
    <dgm:cxn modelId="{08781FE5-4EAD-4832-90B5-B19BD70F259B}" srcId="{BA9257E4-7940-4D97-BA1D-0AD7750DC734}" destId="{9E296068-AB3B-4420-B79D-D0A9F09C25CB}" srcOrd="1" destOrd="0" parTransId="{9DBCEEE0-A34B-47F7-8699-FAE23862D50F}" sibTransId="{6CAB132E-0E7D-4C30-B436-76FFBD757921}"/>
    <dgm:cxn modelId="{3CAA0912-952E-49C2-88B6-C3FC6AA85F52}" type="presOf" srcId="{8A4BAC93-9964-45C2-8AAD-AE95E26BB3D8}" destId="{FA48E2B8-0A11-4272-895A-A00A8BC163FD}" srcOrd="0" destOrd="0" presId="urn:microsoft.com/office/officeart/2008/layout/HorizontalMultiLevelHierarchy"/>
    <dgm:cxn modelId="{732D43B2-6569-459B-BC61-B6B5C7CB11BB}" type="presOf" srcId="{6E497FA0-E057-46EB-9E0A-5E1FB43D8272}" destId="{5703E601-91C8-4113-A135-E32B434418E3}" srcOrd="0" destOrd="0" presId="urn:microsoft.com/office/officeart/2008/layout/HorizontalMultiLevelHierarchy"/>
    <dgm:cxn modelId="{E3784437-C248-4F32-A71C-3761C484F07A}" srcId="{2D1D2748-08A7-40BF-BDE7-1067A518F6ED}" destId="{98FF62F6-D80F-4C2D-9317-9305119203A0}" srcOrd="2" destOrd="0" parTransId="{ABAD236D-DB94-4374-93A3-9CD372FB1882}" sibTransId="{5CA6BE33-4DD5-49F8-8F4E-28C456E2F312}"/>
    <dgm:cxn modelId="{C0DB8195-0C2E-4D2A-AA65-CDFE11C65020}" type="presOf" srcId="{E565640F-E95C-4070-A911-9BE9AABB3363}" destId="{A3C7DABE-A5A5-45F7-9D9A-691D5AA9098F}" srcOrd="0" destOrd="0" presId="urn:microsoft.com/office/officeart/2008/layout/HorizontalMultiLevelHierarchy"/>
    <dgm:cxn modelId="{9D8FD1B9-BBE1-45C8-A18D-2AAC75DBC8C7}" srcId="{F73C5642-5744-42A2-9988-B015BB81BA1F}" destId="{6CC9C030-E60D-4EFA-B64B-702B81BE1CB3}" srcOrd="3" destOrd="0" parTransId="{FA93BB99-48DD-46E0-A210-D451CCE412A5}" sibTransId="{0731970E-E96E-4A09-B6DD-ED55CC0061BE}"/>
    <dgm:cxn modelId="{3071D605-7D46-4CC9-8E84-5213C045BDD0}" type="presOf" srcId="{5D6CFC3E-4F63-4FCD-B112-4B5B7FE199EA}" destId="{AD03C019-7CED-4CF9-9DF0-0895CF5B2642}" srcOrd="0" destOrd="0" presId="urn:microsoft.com/office/officeart/2008/layout/HorizontalMultiLevelHierarchy"/>
    <dgm:cxn modelId="{5667A758-8821-4599-BEFF-C33B24CDFCFD}" type="presOf" srcId="{7D1BF028-7EEF-4E06-AF2C-99CEDF07212F}" destId="{D969E727-A63E-411A-877D-3C957A88EA50}" srcOrd="0" destOrd="0" presId="urn:microsoft.com/office/officeart/2008/layout/HorizontalMultiLevelHierarchy"/>
    <dgm:cxn modelId="{46F0A26A-A517-4460-AED3-870D943A2A26}" type="presOf" srcId="{C0B6F83C-15F7-4975-BAE9-C0E2EA247B58}" destId="{69919F87-2150-4EDB-8B87-103E527436FE}" srcOrd="0" destOrd="0" presId="urn:microsoft.com/office/officeart/2008/layout/HorizontalMultiLevelHierarchy"/>
    <dgm:cxn modelId="{D161DF4C-3A5A-4D1E-AC54-2203DC41C420}" type="presOf" srcId="{1FA14027-F9C2-4283-A9CE-6B871F3A1F14}" destId="{6F411CEB-F0C9-4308-BAEA-6594613918F8}" srcOrd="1" destOrd="0" presId="urn:microsoft.com/office/officeart/2008/layout/HorizontalMultiLevelHierarchy"/>
    <dgm:cxn modelId="{DF874891-454D-4B12-A7EF-A143FA6812FA}" type="presOf" srcId="{513B81CC-623A-48B8-9A37-D84A328BE5BC}" destId="{4021E159-D14E-49B0-A361-5D85E51269B5}" srcOrd="0" destOrd="0" presId="urn:microsoft.com/office/officeart/2008/layout/HorizontalMultiLevelHierarchy"/>
    <dgm:cxn modelId="{022072CF-C071-4B15-B891-3CA4066C7DA6}" type="presOf" srcId="{C0484604-B847-4CEA-B903-CE8E38151933}" destId="{D88F92FA-2A8C-4A42-81E2-535101BB4362}" srcOrd="0" destOrd="0" presId="urn:microsoft.com/office/officeart/2008/layout/HorizontalMultiLevelHierarchy"/>
    <dgm:cxn modelId="{81EA9EEA-6988-402E-8963-0A1DA472A8DF}" type="presOf" srcId="{FA93BB99-48DD-46E0-A210-D451CCE412A5}" destId="{97898912-065D-4898-AF2B-84C2F1B60D6E}" srcOrd="0" destOrd="0" presId="urn:microsoft.com/office/officeart/2008/layout/HorizontalMultiLevelHierarchy"/>
    <dgm:cxn modelId="{5F79B4F8-4A62-4027-AFFB-DA1D9E33DCD2}" type="presOf" srcId="{0B6B8084-3061-40CC-8B0D-7D9D48DD7D07}" destId="{E3599054-4B0A-48A6-BB54-F52F3E529B09}" srcOrd="0" destOrd="0" presId="urn:microsoft.com/office/officeart/2008/layout/HorizontalMultiLevelHierarchy"/>
    <dgm:cxn modelId="{7D828CB1-777B-47F8-BC59-AABF6A44385A}" type="presOf" srcId="{99BAE5BB-8E59-4F21-979B-FEE0BA1F460A}" destId="{F8B859F7-00BB-442D-A90B-BA01233D89A1}" srcOrd="0" destOrd="0" presId="urn:microsoft.com/office/officeart/2008/layout/HorizontalMultiLevelHierarchy"/>
    <dgm:cxn modelId="{F281D929-DE82-4B8B-BA59-1B2AF1670913}" type="presOf" srcId="{F73C5642-5744-42A2-9988-B015BB81BA1F}" destId="{17512DD2-489E-4B56-AE2C-D9D0192DC390}" srcOrd="0" destOrd="0" presId="urn:microsoft.com/office/officeart/2008/layout/HorizontalMultiLevelHierarchy"/>
    <dgm:cxn modelId="{5DFFFD9A-BB72-440F-B51E-2A99B1504201}" type="presOf" srcId="{2D040054-4E0B-49ED-A113-ADEDB5DA9583}" destId="{C0234450-3C47-4564-A2D4-DC2023DCF62B}" srcOrd="0" destOrd="0" presId="urn:microsoft.com/office/officeart/2008/layout/HorizontalMultiLevelHierarchy"/>
    <dgm:cxn modelId="{9053243B-AEB3-4EB6-B37B-D85166373516}" srcId="{F73C5642-5744-42A2-9988-B015BB81BA1F}" destId="{5054B64F-6FAF-4E91-A6F7-20B1465EB1C2}" srcOrd="2" destOrd="0" parTransId="{7A172BF6-62D1-4334-8C7E-B9749B30B293}" sibTransId="{AD3A0305-9A89-4B1E-A50E-E781494BC64F}"/>
    <dgm:cxn modelId="{7A40B1CE-65DF-4DF2-8B4B-4BEA4CE9126F}" type="presOf" srcId="{B9DF6CB1-898B-42BC-BD2D-4BA5986BCDA5}" destId="{A2735BD9-4C0F-4A41-9BB9-583CDA970446}" srcOrd="0" destOrd="0" presId="urn:microsoft.com/office/officeart/2008/layout/HorizontalMultiLevelHierarchy"/>
    <dgm:cxn modelId="{1073FCDD-1281-45F2-BA28-38B663085966}" srcId="{8ED416E5-698E-4975-851A-C5B6C0E166F8}" destId="{2D1D2748-08A7-40BF-BDE7-1067A518F6ED}" srcOrd="0" destOrd="0" parTransId="{0369BF09-4B07-4B7E-8FDB-8C6689B7309B}" sibTransId="{C1EEEDC0-B575-477D-B759-A1BA113B6834}"/>
    <dgm:cxn modelId="{FB179AB9-09DD-4BC6-8F6C-358A765B37A6}" type="presOf" srcId="{FA93BB99-48DD-46E0-A210-D451CCE412A5}" destId="{62A9E15A-53E1-4A5D-AF56-1D38A30B19E6}" srcOrd="1" destOrd="0" presId="urn:microsoft.com/office/officeart/2008/layout/HorizontalMultiLevelHierarchy"/>
    <dgm:cxn modelId="{72A89B49-EDCC-4267-B12C-B0F6E4FAD120}" srcId="{EC9869F3-EB5A-4C9A-98FA-9EB5DD327F21}" destId="{9CD8AEDB-6618-4B19-BB34-D507D2437174}" srcOrd="0" destOrd="0" parTransId="{1FA14027-F9C2-4283-A9CE-6B871F3A1F14}" sibTransId="{A32CBA81-DDDE-4B3F-8E0A-3675590B98DD}"/>
    <dgm:cxn modelId="{35DFF141-5BC9-460E-B9AF-9962CE0DC22C}" srcId="{2D1D2748-08A7-40BF-BDE7-1067A518F6ED}" destId="{E565640F-E95C-4070-A911-9BE9AABB3363}" srcOrd="0" destOrd="0" parTransId="{42F48055-A7B0-4826-93F6-F73AF90975CE}" sibTransId="{E9977F26-BBDE-4A90-A096-4C19E23C49C8}"/>
    <dgm:cxn modelId="{668A7649-60B6-4E77-922F-E1B8973A1198}" type="presOf" srcId="{65782270-F701-42DE-A6DA-3032188A83F7}" destId="{E182D8F0-7FDA-4767-A6C3-29FC5FFF99A5}" srcOrd="1" destOrd="0" presId="urn:microsoft.com/office/officeart/2008/layout/HorizontalMultiLevelHierarchy"/>
    <dgm:cxn modelId="{93392639-27E5-46A0-A43D-A1F92927461B}" type="presOf" srcId="{6A740BFE-732C-40A3-ADE4-7DB19956CE92}" destId="{FB2D97A4-5988-4062-AF85-14E66C7694FF}" srcOrd="1" destOrd="0" presId="urn:microsoft.com/office/officeart/2008/layout/HorizontalMultiLevelHierarchy"/>
    <dgm:cxn modelId="{F6910D39-9955-4877-A9A4-0DEFAEA3A6B1}" srcId="{BA9257E4-7940-4D97-BA1D-0AD7750DC734}" destId="{3351A006-4901-4F5A-83D0-6C958DD7492B}" srcOrd="7" destOrd="0" parTransId="{ACA8802A-5A60-4BE3-AC1C-18258D9163D2}" sibTransId="{61B2C495-A80B-458C-BEFB-19F6F5A6A1D1}"/>
    <dgm:cxn modelId="{5BEE6B51-289F-4521-9D39-3230DCC9F240}" type="presOf" srcId="{BB19965D-DBD1-4D1D-82A9-A632A4C611D8}" destId="{DEB901DE-B659-48BB-960C-F76F7757C7EB}" srcOrd="1" destOrd="0" presId="urn:microsoft.com/office/officeart/2008/layout/HorizontalMultiLevelHierarchy"/>
    <dgm:cxn modelId="{9E9139EE-BEFA-416B-9166-DF36D5351A7A}" type="presOf" srcId="{EEF92BCC-7846-4B3F-B133-AD2583336C47}" destId="{C0C186CF-18CC-49F7-A9FF-9932E348FBA3}" srcOrd="0" destOrd="0" presId="urn:microsoft.com/office/officeart/2008/layout/HorizontalMultiLevelHierarchy"/>
    <dgm:cxn modelId="{49F0D1D5-570D-4885-9B86-A3DB06CD039D}" type="presOf" srcId="{B6B897E6-F421-4B11-8ADF-5076939750D0}" destId="{F7621C76-5290-4EC1-BE39-7112A20F6F41}" srcOrd="0" destOrd="0" presId="urn:microsoft.com/office/officeart/2008/layout/HorizontalMultiLevelHierarchy"/>
    <dgm:cxn modelId="{ED9357EE-8B61-418F-9896-05B2AB5BD517}" srcId="{E565640F-E95C-4070-A911-9BE9AABB3363}" destId="{EC9869F3-EB5A-4C9A-98FA-9EB5DD327F21}" srcOrd="0" destOrd="0" parTransId="{99BAE5BB-8E59-4F21-979B-FEE0BA1F460A}" sibTransId="{BA823166-7C35-4765-B99C-F5A13E7EAB68}"/>
    <dgm:cxn modelId="{E50A891C-7D56-4379-A164-D68714414959}" type="presOf" srcId="{2D040054-4E0B-49ED-A113-ADEDB5DA9583}" destId="{BFC14773-4313-45F3-8CB5-E2835678856B}" srcOrd="1" destOrd="0" presId="urn:microsoft.com/office/officeart/2008/layout/HorizontalMultiLevelHierarchy"/>
    <dgm:cxn modelId="{3F0165F0-144A-495E-8731-9B470BCBFE22}" type="presOf" srcId="{7A172BF6-62D1-4334-8C7E-B9749B30B293}" destId="{1F6BE7BD-BB36-4763-AD6B-77BC76BCE2F1}" srcOrd="1" destOrd="0" presId="urn:microsoft.com/office/officeart/2008/layout/HorizontalMultiLevelHierarchy"/>
    <dgm:cxn modelId="{2896F564-2F9C-4D4E-B50E-996596D58608}" srcId="{BA9257E4-7940-4D97-BA1D-0AD7750DC734}" destId="{B6B897E6-F421-4B11-8ADF-5076939750D0}" srcOrd="5" destOrd="0" parTransId="{7EBCC876-47FC-47B0-917A-A8D2132CA911}" sibTransId="{ABC9E336-E9E7-460C-8E18-0C106E681364}"/>
    <dgm:cxn modelId="{C51D5972-2A39-43CC-93EE-89A23442ABAE}" type="presOf" srcId="{19347CC1-A06A-42AF-9FB8-0856BF83516D}" destId="{F372FE10-AA9C-4058-8115-8ED4D1D38CDC}" srcOrd="0" destOrd="0" presId="urn:microsoft.com/office/officeart/2008/layout/HorizontalMultiLevelHierarchy"/>
    <dgm:cxn modelId="{AB93F08D-5951-48AD-8439-16233D0E0035}" type="presOf" srcId="{42F48055-A7B0-4826-93F6-F73AF90975CE}" destId="{4354DF0A-FBD7-4E87-A2A5-0658231A6162}" srcOrd="0" destOrd="0" presId="urn:microsoft.com/office/officeart/2008/layout/HorizontalMultiLevelHierarchy"/>
    <dgm:cxn modelId="{D8048ED0-C8DF-4F03-BA18-CE641B328B29}" srcId="{EC9869F3-EB5A-4C9A-98FA-9EB5DD327F21}" destId="{19347CC1-A06A-42AF-9FB8-0856BF83516D}" srcOrd="1" destOrd="0" parTransId="{2B4B67D1-0240-4A46-AF29-56DA212588D1}" sibTransId="{2A5678F7-37AB-4910-ACF8-2AA346BE5C1F}"/>
    <dgm:cxn modelId="{4FABB416-A482-4111-BDBC-474286507026}" srcId="{F73C5642-5744-42A2-9988-B015BB81BA1F}" destId="{CEE48CEF-9315-4EE7-B3DE-39A123736F77}" srcOrd="0" destOrd="0" parTransId="{F9B56992-54F3-4592-90BD-7B0080744EA0}" sibTransId="{9AC5091D-D820-4AF0-BEF6-343B7B401E83}"/>
    <dgm:cxn modelId="{C65CEAF0-4CD1-4B98-A06F-051836AFFE2C}" type="presParOf" srcId="{8E22A07C-AD21-43A2-A3AC-64C397585B19}" destId="{21E1B0C4-D347-44C6-B9C4-37367266CA13}" srcOrd="0" destOrd="0" presId="urn:microsoft.com/office/officeart/2008/layout/HorizontalMultiLevelHierarchy"/>
    <dgm:cxn modelId="{AC161BEA-B2E9-4CB4-B38C-C69ED4CFE1A3}" type="presParOf" srcId="{21E1B0C4-D347-44C6-B9C4-37367266CA13}" destId="{F637370C-C04F-4C4A-9BAE-81996D2BA8A9}" srcOrd="0" destOrd="0" presId="urn:microsoft.com/office/officeart/2008/layout/HorizontalMultiLevelHierarchy"/>
    <dgm:cxn modelId="{01D0FBE7-1630-4620-9B2D-841B0B03F9F4}" type="presParOf" srcId="{21E1B0C4-D347-44C6-B9C4-37367266CA13}" destId="{7F2FB8C1-BDA2-4A34-BD61-66245858E0A3}" srcOrd="1" destOrd="0" presId="urn:microsoft.com/office/officeart/2008/layout/HorizontalMultiLevelHierarchy"/>
    <dgm:cxn modelId="{E20C222B-A00C-4F11-8366-51889E7804B7}" type="presParOf" srcId="{7F2FB8C1-BDA2-4A34-BD61-66245858E0A3}" destId="{4354DF0A-FBD7-4E87-A2A5-0658231A6162}" srcOrd="0" destOrd="0" presId="urn:microsoft.com/office/officeart/2008/layout/HorizontalMultiLevelHierarchy"/>
    <dgm:cxn modelId="{1FACE54A-0A58-4685-B6A7-2D8B93A91805}" type="presParOf" srcId="{4354DF0A-FBD7-4E87-A2A5-0658231A6162}" destId="{939DC55C-0196-441B-A567-B5765357893B}" srcOrd="0" destOrd="0" presId="urn:microsoft.com/office/officeart/2008/layout/HorizontalMultiLevelHierarchy"/>
    <dgm:cxn modelId="{90E4AF70-6E3C-4676-B1E2-D8C24B23D638}" type="presParOf" srcId="{7F2FB8C1-BDA2-4A34-BD61-66245858E0A3}" destId="{E264C710-F0D3-42D4-9840-D3C497F31EFE}" srcOrd="1" destOrd="0" presId="urn:microsoft.com/office/officeart/2008/layout/HorizontalMultiLevelHierarchy"/>
    <dgm:cxn modelId="{FD609344-5B99-4DDA-BD45-64027E1CA98D}" type="presParOf" srcId="{E264C710-F0D3-42D4-9840-D3C497F31EFE}" destId="{A3C7DABE-A5A5-45F7-9D9A-691D5AA9098F}" srcOrd="0" destOrd="0" presId="urn:microsoft.com/office/officeart/2008/layout/HorizontalMultiLevelHierarchy"/>
    <dgm:cxn modelId="{B5516331-F214-48DC-8250-FEE0CD79936D}" type="presParOf" srcId="{E264C710-F0D3-42D4-9840-D3C497F31EFE}" destId="{8099B0F9-8A92-43EE-8900-F7D6BB0744CB}" srcOrd="1" destOrd="0" presId="urn:microsoft.com/office/officeart/2008/layout/HorizontalMultiLevelHierarchy"/>
    <dgm:cxn modelId="{26B1D9A3-1AA4-44F2-8DF1-102AE37D7EE2}" type="presParOf" srcId="{8099B0F9-8A92-43EE-8900-F7D6BB0744CB}" destId="{F8B859F7-00BB-442D-A90B-BA01233D89A1}" srcOrd="0" destOrd="0" presId="urn:microsoft.com/office/officeart/2008/layout/HorizontalMultiLevelHierarchy"/>
    <dgm:cxn modelId="{8202BFF2-CA12-4096-A1AF-5301DFAA8A0A}" type="presParOf" srcId="{F8B859F7-00BB-442D-A90B-BA01233D89A1}" destId="{19F22CD3-0EBC-44CA-9CCE-02F6EF8B2F99}" srcOrd="0" destOrd="0" presId="urn:microsoft.com/office/officeart/2008/layout/HorizontalMultiLevelHierarchy"/>
    <dgm:cxn modelId="{6C49CD0B-6083-4DB5-90B8-1DAB240F170A}" type="presParOf" srcId="{8099B0F9-8A92-43EE-8900-F7D6BB0744CB}" destId="{7C975A18-9BC8-47B4-BAFA-8AC3AD5A138F}" srcOrd="1" destOrd="0" presId="urn:microsoft.com/office/officeart/2008/layout/HorizontalMultiLevelHierarchy"/>
    <dgm:cxn modelId="{33D39B4E-611C-423E-8267-2BCD11938B0D}" type="presParOf" srcId="{7C975A18-9BC8-47B4-BAFA-8AC3AD5A138F}" destId="{1B883415-98E2-441A-82CB-03374CA5A589}" srcOrd="0" destOrd="0" presId="urn:microsoft.com/office/officeart/2008/layout/HorizontalMultiLevelHierarchy"/>
    <dgm:cxn modelId="{96CE6AE1-66FE-40EE-B48B-7D13FA2A6E65}" type="presParOf" srcId="{7C975A18-9BC8-47B4-BAFA-8AC3AD5A138F}" destId="{FE0FB65E-2066-41A1-A609-46F78B683A5B}" srcOrd="1" destOrd="0" presId="urn:microsoft.com/office/officeart/2008/layout/HorizontalMultiLevelHierarchy"/>
    <dgm:cxn modelId="{806C85D9-D505-49E9-9F94-300E58C79A1D}" type="presParOf" srcId="{FE0FB65E-2066-41A1-A609-46F78B683A5B}" destId="{2A5D7A6E-7538-4A50-85C9-3F9A7047C2A6}" srcOrd="0" destOrd="0" presId="urn:microsoft.com/office/officeart/2008/layout/HorizontalMultiLevelHierarchy"/>
    <dgm:cxn modelId="{866FF903-A948-4A75-A56A-41BF9EF7C1ED}" type="presParOf" srcId="{2A5D7A6E-7538-4A50-85C9-3F9A7047C2A6}" destId="{6F411CEB-F0C9-4308-BAEA-6594613918F8}" srcOrd="0" destOrd="0" presId="urn:microsoft.com/office/officeart/2008/layout/HorizontalMultiLevelHierarchy"/>
    <dgm:cxn modelId="{4A4AC10F-0917-46C8-8239-10E0CCBC9B2F}" type="presParOf" srcId="{FE0FB65E-2066-41A1-A609-46F78B683A5B}" destId="{BD7D2FB8-3124-475B-B9D3-054F6722039F}" srcOrd="1" destOrd="0" presId="urn:microsoft.com/office/officeart/2008/layout/HorizontalMultiLevelHierarchy"/>
    <dgm:cxn modelId="{915BEC26-D537-483A-BE14-74A6777AC40F}" type="presParOf" srcId="{BD7D2FB8-3124-475B-B9D3-054F6722039F}" destId="{5BA3DB90-7B17-43F6-8D6D-FC26E8A5D727}" srcOrd="0" destOrd="0" presId="urn:microsoft.com/office/officeart/2008/layout/HorizontalMultiLevelHierarchy"/>
    <dgm:cxn modelId="{481E0B18-A0CB-4EAF-B8AE-9629597F5847}" type="presParOf" srcId="{BD7D2FB8-3124-475B-B9D3-054F6722039F}" destId="{644D00CF-899F-4437-9901-85AFE4CE180A}" srcOrd="1" destOrd="0" presId="urn:microsoft.com/office/officeart/2008/layout/HorizontalMultiLevelHierarchy"/>
    <dgm:cxn modelId="{15BD542E-A14F-4368-8ED9-D72A73BC1655}" type="presParOf" srcId="{FE0FB65E-2066-41A1-A609-46F78B683A5B}" destId="{B2782BCA-BCA9-4F13-ADB6-A48EE672431A}" srcOrd="2" destOrd="0" presId="urn:microsoft.com/office/officeart/2008/layout/HorizontalMultiLevelHierarchy"/>
    <dgm:cxn modelId="{0F654F1C-F095-4950-BCE0-67D3303FAF26}" type="presParOf" srcId="{B2782BCA-BCA9-4F13-ADB6-A48EE672431A}" destId="{47D783E6-ED95-4EFC-A067-E564B3D8E1AF}" srcOrd="0" destOrd="0" presId="urn:microsoft.com/office/officeart/2008/layout/HorizontalMultiLevelHierarchy"/>
    <dgm:cxn modelId="{3D72EE89-F2BB-4E23-8CCA-21D1B8947E45}" type="presParOf" srcId="{FE0FB65E-2066-41A1-A609-46F78B683A5B}" destId="{AB388FAB-057C-477C-B7BD-C0EB7A882D00}" srcOrd="3" destOrd="0" presId="urn:microsoft.com/office/officeart/2008/layout/HorizontalMultiLevelHierarchy"/>
    <dgm:cxn modelId="{B60EA907-A615-40D6-86DE-7E1E1614B16D}" type="presParOf" srcId="{AB388FAB-057C-477C-B7BD-C0EB7A882D00}" destId="{F372FE10-AA9C-4058-8115-8ED4D1D38CDC}" srcOrd="0" destOrd="0" presId="urn:microsoft.com/office/officeart/2008/layout/HorizontalMultiLevelHierarchy"/>
    <dgm:cxn modelId="{AF3D8134-4722-41E1-8C55-38986727C780}" type="presParOf" srcId="{AB388FAB-057C-477C-B7BD-C0EB7A882D00}" destId="{EAC73DEA-E91B-4AA4-857C-3BE2DF211BD1}" srcOrd="1" destOrd="0" presId="urn:microsoft.com/office/officeart/2008/layout/HorizontalMultiLevelHierarchy"/>
    <dgm:cxn modelId="{4AA18F63-3E87-4AA8-802D-8F5457B3507A}" type="presParOf" srcId="{FE0FB65E-2066-41A1-A609-46F78B683A5B}" destId="{5703E601-91C8-4113-A135-E32B434418E3}" srcOrd="4" destOrd="0" presId="urn:microsoft.com/office/officeart/2008/layout/HorizontalMultiLevelHierarchy"/>
    <dgm:cxn modelId="{85ABAE24-E3AE-491D-BA20-D2C4BD1C9C03}" type="presParOf" srcId="{5703E601-91C8-4113-A135-E32B434418E3}" destId="{699AB1BC-85BC-47BA-81CF-D903DE9B8A3E}" srcOrd="0" destOrd="0" presId="urn:microsoft.com/office/officeart/2008/layout/HorizontalMultiLevelHierarchy"/>
    <dgm:cxn modelId="{21EC46A3-984B-4DA7-A03A-EF3C2054282C}" type="presParOf" srcId="{FE0FB65E-2066-41A1-A609-46F78B683A5B}" destId="{943BE32F-98ED-4349-B8F5-879462278D3E}" srcOrd="5" destOrd="0" presId="urn:microsoft.com/office/officeart/2008/layout/HorizontalMultiLevelHierarchy"/>
    <dgm:cxn modelId="{1FD06CA2-BA85-45CD-A96C-6E211F8E4960}" type="presParOf" srcId="{943BE32F-98ED-4349-B8F5-879462278D3E}" destId="{9E62C627-CE2A-4F2D-A027-2A95E1B84EA6}" srcOrd="0" destOrd="0" presId="urn:microsoft.com/office/officeart/2008/layout/HorizontalMultiLevelHierarchy"/>
    <dgm:cxn modelId="{2D3DA37A-FDD0-4A14-BB9A-AE7BC3F2F8A3}" type="presParOf" srcId="{943BE32F-98ED-4349-B8F5-879462278D3E}" destId="{049F8163-1E3F-45BB-AD8C-A8842A92FE1F}" srcOrd="1" destOrd="0" presId="urn:microsoft.com/office/officeart/2008/layout/HorizontalMultiLevelHierarchy"/>
    <dgm:cxn modelId="{8E2AA7E6-5E08-46C7-8B3E-1F1975A5B068}" type="presParOf" srcId="{7F2FB8C1-BDA2-4A34-BD61-66245858E0A3}" destId="{1CB4B5B8-9DCB-4788-A12E-9A6F03EAD313}" srcOrd="2" destOrd="0" presId="urn:microsoft.com/office/officeart/2008/layout/HorizontalMultiLevelHierarchy"/>
    <dgm:cxn modelId="{2DB321EA-71A9-4E6D-896C-EB116DCA7BB5}" type="presParOf" srcId="{1CB4B5B8-9DCB-4788-A12E-9A6F03EAD313}" destId="{E182D8F0-7FDA-4767-A6C3-29FC5FFF99A5}" srcOrd="0" destOrd="0" presId="urn:microsoft.com/office/officeart/2008/layout/HorizontalMultiLevelHierarchy"/>
    <dgm:cxn modelId="{95363287-13CC-409B-A1FB-51A1A5362A17}" type="presParOf" srcId="{7F2FB8C1-BDA2-4A34-BD61-66245858E0A3}" destId="{8A3AAB07-B37B-40C6-ABD8-0F9F0BAEF9B9}" srcOrd="3" destOrd="0" presId="urn:microsoft.com/office/officeart/2008/layout/HorizontalMultiLevelHierarchy"/>
    <dgm:cxn modelId="{E72142AE-9757-4987-B66D-CB99F0C0959F}" type="presParOf" srcId="{8A3AAB07-B37B-40C6-ABD8-0F9F0BAEF9B9}" destId="{2234F855-C6AD-4DC6-AC67-829F593A9B6F}" srcOrd="0" destOrd="0" presId="urn:microsoft.com/office/officeart/2008/layout/HorizontalMultiLevelHierarchy"/>
    <dgm:cxn modelId="{918DA98F-9B18-4528-9325-39EB121881E2}" type="presParOf" srcId="{8A3AAB07-B37B-40C6-ABD8-0F9F0BAEF9B9}" destId="{E79F2FB6-409E-4AA8-8D4B-FAE03B733DB6}" srcOrd="1" destOrd="0" presId="urn:microsoft.com/office/officeart/2008/layout/HorizontalMultiLevelHierarchy"/>
    <dgm:cxn modelId="{3B027B76-4D99-4CFF-8369-C7C50D1B0217}" type="presParOf" srcId="{E79F2FB6-409E-4AA8-8D4B-FAE03B733DB6}" destId="{F9F7AA23-8950-4EB8-AC66-42843FD285C7}" srcOrd="0" destOrd="0" presId="urn:microsoft.com/office/officeart/2008/layout/HorizontalMultiLevelHierarchy"/>
    <dgm:cxn modelId="{9DEA827F-2DB8-4A2E-AB38-4F010B9FDFF8}" type="presParOf" srcId="{F9F7AA23-8950-4EB8-AC66-42843FD285C7}" destId="{631EC65F-4F97-492E-AEED-29EB16BC523D}" srcOrd="0" destOrd="0" presId="urn:microsoft.com/office/officeart/2008/layout/HorizontalMultiLevelHierarchy"/>
    <dgm:cxn modelId="{D4BCC901-AE5F-4B83-A98C-90DFD27B0265}" type="presParOf" srcId="{E79F2FB6-409E-4AA8-8D4B-FAE03B733DB6}" destId="{F602A946-DFA5-4F48-81D4-F7CD0232E7B2}" srcOrd="1" destOrd="0" presId="urn:microsoft.com/office/officeart/2008/layout/HorizontalMultiLevelHierarchy"/>
    <dgm:cxn modelId="{023D073E-2FCE-48A0-81DA-07D78147B41C}" type="presParOf" srcId="{F602A946-DFA5-4F48-81D4-F7CD0232E7B2}" destId="{70641086-1C6D-4577-B619-51B60489D5B8}" srcOrd="0" destOrd="0" presId="urn:microsoft.com/office/officeart/2008/layout/HorizontalMultiLevelHierarchy"/>
    <dgm:cxn modelId="{292725D2-EF71-4959-B131-FFDE44DAFA03}" type="presParOf" srcId="{F602A946-DFA5-4F48-81D4-F7CD0232E7B2}" destId="{F2D48EE0-7025-4D24-A0B5-E7E504977A32}" srcOrd="1" destOrd="0" presId="urn:microsoft.com/office/officeart/2008/layout/HorizontalMultiLevelHierarchy"/>
    <dgm:cxn modelId="{A63284AA-F960-496A-8C5C-7FA71EF7268C}" type="presParOf" srcId="{F2D48EE0-7025-4D24-A0B5-E7E504977A32}" destId="{FA48E2B8-0A11-4272-895A-A00A8BC163FD}" srcOrd="0" destOrd="0" presId="urn:microsoft.com/office/officeart/2008/layout/HorizontalMultiLevelHierarchy"/>
    <dgm:cxn modelId="{6ED17EDD-2E07-424B-B2FC-00220EAC0896}" type="presParOf" srcId="{FA48E2B8-0A11-4272-895A-A00A8BC163FD}" destId="{081EF5EC-6564-4240-BE7D-E27FBA2C4564}" srcOrd="0" destOrd="0" presId="urn:microsoft.com/office/officeart/2008/layout/HorizontalMultiLevelHierarchy"/>
    <dgm:cxn modelId="{E63480F2-3A66-4669-ADD6-92D74C107693}" type="presParOf" srcId="{F2D48EE0-7025-4D24-A0B5-E7E504977A32}" destId="{7161A906-FF07-4316-A657-5A22717B170E}" srcOrd="1" destOrd="0" presId="urn:microsoft.com/office/officeart/2008/layout/HorizontalMultiLevelHierarchy"/>
    <dgm:cxn modelId="{A84EEF4C-FBAE-42CD-B113-CD3D6089E4B4}" type="presParOf" srcId="{7161A906-FF07-4316-A657-5A22717B170E}" destId="{C0C186CF-18CC-49F7-A9FF-9932E348FBA3}" srcOrd="0" destOrd="0" presId="urn:microsoft.com/office/officeart/2008/layout/HorizontalMultiLevelHierarchy"/>
    <dgm:cxn modelId="{9972A56D-65E0-48C0-A52B-1BD0BD0CC13F}" type="presParOf" srcId="{7161A906-FF07-4316-A657-5A22717B170E}" destId="{85311DA3-2103-46B3-9544-9C194C2157CA}" srcOrd="1" destOrd="0" presId="urn:microsoft.com/office/officeart/2008/layout/HorizontalMultiLevelHierarchy"/>
    <dgm:cxn modelId="{6ABAA1B6-7BF0-4400-B986-AFB254060977}" type="presParOf" srcId="{F2D48EE0-7025-4D24-A0B5-E7E504977A32}" destId="{8635CE2C-F55A-4EED-919F-AF029BE746C3}" srcOrd="2" destOrd="0" presId="urn:microsoft.com/office/officeart/2008/layout/HorizontalMultiLevelHierarchy"/>
    <dgm:cxn modelId="{5D62E6E7-46E6-4159-9341-5D50DA512198}" type="presParOf" srcId="{8635CE2C-F55A-4EED-919F-AF029BE746C3}" destId="{7BA8DC1F-A3D7-4526-A1AF-695117CC3DAC}" srcOrd="0" destOrd="0" presId="urn:microsoft.com/office/officeart/2008/layout/HorizontalMultiLevelHierarchy"/>
    <dgm:cxn modelId="{C5552F2C-4356-42D1-987F-989DA726B821}" type="presParOf" srcId="{F2D48EE0-7025-4D24-A0B5-E7E504977A32}" destId="{A28CF3A8-EB4A-499B-9CF8-B713B65E76E6}" srcOrd="3" destOrd="0" presId="urn:microsoft.com/office/officeart/2008/layout/HorizontalMultiLevelHierarchy"/>
    <dgm:cxn modelId="{25F4FD8E-05D4-444C-B528-ED8DD8A6F6B5}" type="presParOf" srcId="{A28CF3A8-EB4A-499B-9CF8-B713B65E76E6}" destId="{708EAE45-C544-4252-83A7-D789CA7D989E}" srcOrd="0" destOrd="0" presId="urn:microsoft.com/office/officeart/2008/layout/HorizontalMultiLevelHierarchy"/>
    <dgm:cxn modelId="{A28F637E-0402-492C-AE91-0530EEBD3E0A}" type="presParOf" srcId="{A28CF3A8-EB4A-499B-9CF8-B713B65E76E6}" destId="{24DC453E-805F-4C2D-9892-409E7A31D0E4}" srcOrd="1" destOrd="0" presId="urn:microsoft.com/office/officeart/2008/layout/HorizontalMultiLevelHierarchy"/>
    <dgm:cxn modelId="{A444A242-6D53-4342-8E23-C6071D391396}" type="presParOf" srcId="{F2D48EE0-7025-4D24-A0B5-E7E504977A32}" destId="{C0234450-3C47-4564-A2D4-DC2023DCF62B}" srcOrd="4" destOrd="0" presId="urn:microsoft.com/office/officeart/2008/layout/HorizontalMultiLevelHierarchy"/>
    <dgm:cxn modelId="{BD0E4644-54FE-41C4-9336-5E4B3C218F8F}" type="presParOf" srcId="{C0234450-3C47-4564-A2D4-DC2023DCF62B}" destId="{BFC14773-4313-45F3-8CB5-E2835678856B}" srcOrd="0" destOrd="0" presId="urn:microsoft.com/office/officeart/2008/layout/HorizontalMultiLevelHierarchy"/>
    <dgm:cxn modelId="{6D3F669A-F8F0-4896-B0B2-280CD367A64E}" type="presParOf" srcId="{F2D48EE0-7025-4D24-A0B5-E7E504977A32}" destId="{B57AD8C9-3FB0-49D5-83F6-01F78D6CF382}" srcOrd="5" destOrd="0" presId="urn:microsoft.com/office/officeart/2008/layout/HorizontalMultiLevelHierarchy"/>
    <dgm:cxn modelId="{77D64DE2-9DC1-403D-8EE5-A47B5AB2B85E}" type="presParOf" srcId="{B57AD8C9-3FB0-49D5-83F6-01F78D6CF382}" destId="{EA56C705-D0AA-4D60-8C28-C235D06B94A9}" srcOrd="0" destOrd="0" presId="urn:microsoft.com/office/officeart/2008/layout/HorizontalMultiLevelHierarchy"/>
    <dgm:cxn modelId="{C62AE4BC-5644-4709-9A2B-E0927DBD7183}" type="presParOf" srcId="{B57AD8C9-3FB0-49D5-83F6-01F78D6CF382}" destId="{44297F35-8F67-4208-B104-3AA8805DC6D3}" srcOrd="1" destOrd="0" presId="urn:microsoft.com/office/officeart/2008/layout/HorizontalMultiLevelHierarchy"/>
    <dgm:cxn modelId="{53D8A884-8E35-4829-BDA1-A3F22E2F0D0E}" type="presParOf" srcId="{F2D48EE0-7025-4D24-A0B5-E7E504977A32}" destId="{DAE15E58-4E89-40C9-83F2-CE9B263CE5B1}" srcOrd="6" destOrd="0" presId="urn:microsoft.com/office/officeart/2008/layout/HorizontalMultiLevelHierarchy"/>
    <dgm:cxn modelId="{6957A0DC-A8CF-4249-A072-C67B574EF486}" type="presParOf" srcId="{DAE15E58-4E89-40C9-83F2-CE9B263CE5B1}" destId="{FB2D97A4-5988-4062-AF85-14E66C7694FF}" srcOrd="0" destOrd="0" presId="urn:microsoft.com/office/officeart/2008/layout/HorizontalMultiLevelHierarchy"/>
    <dgm:cxn modelId="{C7037C80-EDFF-4574-BDCF-BD15A1A472A7}" type="presParOf" srcId="{F2D48EE0-7025-4D24-A0B5-E7E504977A32}" destId="{35414F6B-C7BA-4AE6-9D3C-7B97E11DC457}" srcOrd="7" destOrd="0" presId="urn:microsoft.com/office/officeart/2008/layout/HorizontalMultiLevelHierarchy"/>
    <dgm:cxn modelId="{003AADB3-B81C-472F-9774-6E586B805EE1}" type="presParOf" srcId="{35414F6B-C7BA-4AE6-9D3C-7B97E11DC457}" destId="{AD03C019-7CED-4CF9-9DF0-0895CF5B2642}" srcOrd="0" destOrd="0" presId="urn:microsoft.com/office/officeart/2008/layout/HorizontalMultiLevelHierarchy"/>
    <dgm:cxn modelId="{C4C1A28D-5D65-4B4A-8AC6-634D85FD9833}" type="presParOf" srcId="{35414F6B-C7BA-4AE6-9D3C-7B97E11DC457}" destId="{69D35319-B203-4FD1-8A96-C743ABFAABC9}" srcOrd="1" destOrd="0" presId="urn:microsoft.com/office/officeart/2008/layout/HorizontalMultiLevelHierarchy"/>
    <dgm:cxn modelId="{60707E62-5AD8-49DA-B897-ED81BAAFBD24}" type="presParOf" srcId="{F2D48EE0-7025-4D24-A0B5-E7E504977A32}" destId="{69919F87-2150-4EDB-8B87-103E527436FE}" srcOrd="8" destOrd="0" presId="urn:microsoft.com/office/officeart/2008/layout/HorizontalMultiLevelHierarchy"/>
    <dgm:cxn modelId="{7798BA21-960E-4E1B-B7CB-F3F0B84CB40C}" type="presParOf" srcId="{69919F87-2150-4EDB-8B87-103E527436FE}" destId="{469EFFE7-AE27-41FB-BC6E-14C7ADB8136B}" srcOrd="0" destOrd="0" presId="urn:microsoft.com/office/officeart/2008/layout/HorizontalMultiLevelHierarchy"/>
    <dgm:cxn modelId="{AC9198F9-4C8C-4E9E-AAEB-52DC9F7AAD70}" type="presParOf" srcId="{F2D48EE0-7025-4D24-A0B5-E7E504977A32}" destId="{8A02C8E8-8A11-429B-BE35-E61F46761B94}" srcOrd="9" destOrd="0" presId="urn:microsoft.com/office/officeart/2008/layout/HorizontalMultiLevelHierarchy"/>
    <dgm:cxn modelId="{8FF3FAFA-3FBF-41B7-B6BD-6226B960DD92}" type="presParOf" srcId="{8A02C8E8-8A11-429B-BE35-E61F46761B94}" destId="{D969E727-A63E-411A-877D-3C957A88EA50}" srcOrd="0" destOrd="0" presId="urn:microsoft.com/office/officeart/2008/layout/HorizontalMultiLevelHierarchy"/>
    <dgm:cxn modelId="{8D0F5BFE-9E53-4123-B716-0C83DAD2DC30}" type="presParOf" srcId="{8A02C8E8-8A11-429B-BE35-E61F46761B94}" destId="{7C4D62FB-47C3-4CFA-A161-39EC21B6AAD1}" srcOrd="1" destOrd="0" presId="urn:microsoft.com/office/officeart/2008/layout/HorizontalMultiLevelHierarchy"/>
    <dgm:cxn modelId="{E9CFE0E4-65C9-430E-B588-6E7F7D2E05C9}" type="presParOf" srcId="{F2D48EE0-7025-4D24-A0B5-E7E504977A32}" destId="{A4DADDA6-EE49-448D-A511-4F8C37810CCC}" srcOrd="10" destOrd="0" presId="urn:microsoft.com/office/officeart/2008/layout/HorizontalMultiLevelHierarchy"/>
    <dgm:cxn modelId="{686E935B-8436-499D-A43E-1A856ACC0EEA}" type="presParOf" srcId="{A4DADDA6-EE49-448D-A511-4F8C37810CCC}" destId="{E56F52E0-CD1F-40C4-B0F4-5477D514D09A}" srcOrd="0" destOrd="0" presId="urn:microsoft.com/office/officeart/2008/layout/HorizontalMultiLevelHierarchy"/>
    <dgm:cxn modelId="{F067D599-B0FA-4616-990B-191746AD5861}" type="presParOf" srcId="{F2D48EE0-7025-4D24-A0B5-E7E504977A32}" destId="{D17D317F-2D74-445F-9132-4B290A801E83}" srcOrd="11" destOrd="0" presId="urn:microsoft.com/office/officeart/2008/layout/HorizontalMultiLevelHierarchy"/>
    <dgm:cxn modelId="{7494D07B-8069-40C0-B4F6-DD3F30E35303}" type="presParOf" srcId="{D17D317F-2D74-445F-9132-4B290A801E83}" destId="{F7621C76-5290-4EC1-BE39-7112A20F6F41}" srcOrd="0" destOrd="0" presId="urn:microsoft.com/office/officeart/2008/layout/HorizontalMultiLevelHierarchy"/>
    <dgm:cxn modelId="{1913941C-C625-447C-9E5F-817A384CCB97}" type="presParOf" srcId="{D17D317F-2D74-445F-9132-4B290A801E83}" destId="{120449F9-B082-49ED-A0CF-6C97F492BE19}" srcOrd="1" destOrd="0" presId="urn:microsoft.com/office/officeart/2008/layout/HorizontalMultiLevelHierarchy"/>
    <dgm:cxn modelId="{2D12FFF9-421C-44C4-9277-3AD0CDBE0A48}" type="presParOf" srcId="{F2D48EE0-7025-4D24-A0B5-E7E504977A32}" destId="{E3599054-4B0A-48A6-BB54-F52F3E529B09}" srcOrd="12" destOrd="0" presId="urn:microsoft.com/office/officeart/2008/layout/HorizontalMultiLevelHierarchy"/>
    <dgm:cxn modelId="{479596FA-77DE-4893-8B21-0FFD2C957E0A}" type="presParOf" srcId="{E3599054-4B0A-48A6-BB54-F52F3E529B09}" destId="{688423DC-5CA7-4305-895F-4638C0D945AD}" srcOrd="0" destOrd="0" presId="urn:microsoft.com/office/officeart/2008/layout/HorizontalMultiLevelHierarchy"/>
    <dgm:cxn modelId="{48C39B2C-972B-4F24-AB24-42BB1A742C05}" type="presParOf" srcId="{F2D48EE0-7025-4D24-A0B5-E7E504977A32}" destId="{A8899AF4-BACE-4035-8546-F6AB63C9C2BA}" srcOrd="13" destOrd="0" presId="urn:microsoft.com/office/officeart/2008/layout/HorizontalMultiLevelHierarchy"/>
    <dgm:cxn modelId="{162C77D6-8ED3-45D5-B327-FDAB3F043EB4}" type="presParOf" srcId="{A8899AF4-BACE-4035-8546-F6AB63C9C2BA}" destId="{A2735BD9-4C0F-4A41-9BB9-583CDA970446}" srcOrd="0" destOrd="0" presId="urn:microsoft.com/office/officeart/2008/layout/HorizontalMultiLevelHierarchy"/>
    <dgm:cxn modelId="{11B604EA-2A99-495C-AA8B-DC58DC73037B}" type="presParOf" srcId="{A8899AF4-BACE-4035-8546-F6AB63C9C2BA}" destId="{AFFBCA56-1FE5-48AA-82A6-24783DF1984D}" srcOrd="1" destOrd="0" presId="urn:microsoft.com/office/officeart/2008/layout/HorizontalMultiLevelHierarchy"/>
    <dgm:cxn modelId="{1C56BABD-CF7E-4FAF-B17D-63D4619046E8}" type="presParOf" srcId="{F2D48EE0-7025-4D24-A0B5-E7E504977A32}" destId="{32B67C63-63B7-414F-9316-A6EEF5A174F7}" srcOrd="14" destOrd="0" presId="urn:microsoft.com/office/officeart/2008/layout/HorizontalMultiLevelHierarchy"/>
    <dgm:cxn modelId="{295E1934-029D-410F-9593-5317F1B9DF2D}" type="presParOf" srcId="{32B67C63-63B7-414F-9316-A6EEF5A174F7}" destId="{880F9C06-7973-4B43-81D4-B119D520E337}" srcOrd="0" destOrd="0" presId="urn:microsoft.com/office/officeart/2008/layout/HorizontalMultiLevelHierarchy"/>
    <dgm:cxn modelId="{C95542D7-9CFC-441B-AF76-3BA3BED1039A}" type="presParOf" srcId="{F2D48EE0-7025-4D24-A0B5-E7E504977A32}" destId="{29E657E9-C7A1-4BA3-9F05-773FC9D96751}" srcOrd="15" destOrd="0" presId="urn:microsoft.com/office/officeart/2008/layout/HorizontalMultiLevelHierarchy"/>
    <dgm:cxn modelId="{1A9D3D50-DCEA-4BDC-A65D-454F7DAB71A9}" type="presParOf" srcId="{29E657E9-C7A1-4BA3-9F05-773FC9D96751}" destId="{B5FA46CE-6E84-4DEF-AFD3-2CB1A583D478}" srcOrd="0" destOrd="0" presId="urn:microsoft.com/office/officeart/2008/layout/HorizontalMultiLevelHierarchy"/>
    <dgm:cxn modelId="{FA62DE22-717E-44CE-B01E-B1741FDBD24C}" type="presParOf" srcId="{29E657E9-C7A1-4BA3-9F05-773FC9D96751}" destId="{948AD6EF-4FA0-4C0B-B80F-F48EA04F81DC}" srcOrd="1" destOrd="0" presId="urn:microsoft.com/office/officeart/2008/layout/HorizontalMultiLevelHierarchy"/>
    <dgm:cxn modelId="{72FDD22E-ED6A-4D1C-AB73-466A3C2F79F3}" type="presParOf" srcId="{F2D48EE0-7025-4D24-A0B5-E7E504977A32}" destId="{1732E6A0-C3B2-4207-97C0-A5E5369F4FDD}" srcOrd="16" destOrd="0" presId="urn:microsoft.com/office/officeart/2008/layout/HorizontalMultiLevelHierarchy"/>
    <dgm:cxn modelId="{B8339A20-52F5-4FA1-939A-8A64928BE960}" type="presParOf" srcId="{1732E6A0-C3B2-4207-97C0-A5E5369F4FDD}" destId="{C0906001-8DAB-4F31-9CFE-21EB3ED34C22}" srcOrd="0" destOrd="0" presId="urn:microsoft.com/office/officeart/2008/layout/HorizontalMultiLevelHierarchy"/>
    <dgm:cxn modelId="{7257CB3F-614E-4D04-9721-71D90BAFEE9D}" type="presParOf" srcId="{F2D48EE0-7025-4D24-A0B5-E7E504977A32}" destId="{A7C687C0-930A-4E9D-AADA-6496ED017C0D}" srcOrd="17" destOrd="0" presId="urn:microsoft.com/office/officeart/2008/layout/HorizontalMultiLevelHierarchy"/>
    <dgm:cxn modelId="{5792A772-FDDA-4FB9-9360-11002828448C}" type="presParOf" srcId="{A7C687C0-930A-4E9D-AADA-6496ED017C0D}" destId="{4021E159-D14E-49B0-A361-5D85E51269B5}" srcOrd="0" destOrd="0" presId="urn:microsoft.com/office/officeart/2008/layout/HorizontalMultiLevelHierarchy"/>
    <dgm:cxn modelId="{BDD22A2A-A34D-4F1D-BDF2-7878BD65A876}" type="presParOf" srcId="{A7C687C0-930A-4E9D-AADA-6496ED017C0D}" destId="{D86A68BE-C161-4329-90C7-FA876E843EFE}" srcOrd="1" destOrd="0" presId="urn:microsoft.com/office/officeart/2008/layout/HorizontalMultiLevelHierarchy"/>
    <dgm:cxn modelId="{E3B66B24-DC97-4568-BE4E-6AD971B945F8}" type="presParOf" srcId="{7F2FB8C1-BDA2-4A34-BD61-66245858E0A3}" destId="{577FAC68-5597-47E9-8E7F-B8CAE0C2C5D5}" srcOrd="4" destOrd="0" presId="urn:microsoft.com/office/officeart/2008/layout/HorizontalMultiLevelHierarchy"/>
    <dgm:cxn modelId="{31A9D2CD-E5A5-4C23-A4EB-324157E28D9A}" type="presParOf" srcId="{577FAC68-5597-47E9-8E7F-B8CAE0C2C5D5}" destId="{10480AD1-171A-4879-861F-6F9855863E9F}" srcOrd="0" destOrd="0" presId="urn:microsoft.com/office/officeart/2008/layout/HorizontalMultiLevelHierarchy"/>
    <dgm:cxn modelId="{43BE164C-B2A5-43E1-815E-F74977C13AB2}" type="presParOf" srcId="{7F2FB8C1-BDA2-4A34-BD61-66245858E0A3}" destId="{9E593B7A-45FA-4C33-96C5-21A1AB2AF84D}" srcOrd="5" destOrd="0" presId="urn:microsoft.com/office/officeart/2008/layout/HorizontalMultiLevelHierarchy"/>
    <dgm:cxn modelId="{FE1B5DDC-BA00-40C8-B5DD-E2F214822DF3}" type="presParOf" srcId="{9E593B7A-45FA-4C33-96C5-21A1AB2AF84D}" destId="{AAB1ACDA-38C8-4712-9064-A616D1BA23DB}" srcOrd="0" destOrd="0" presId="urn:microsoft.com/office/officeart/2008/layout/HorizontalMultiLevelHierarchy"/>
    <dgm:cxn modelId="{B88FC01B-C03D-43AE-93ED-5C8FADDCC601}" type="presParOf" srcId="{9E593B7A-45FA-4C33-96C5-21A1AB2AF84D}" destId="{B406A65D-AA13-4470-AAC1-B768F524D348}" srcOrd="1" destOrd="0" presId="urn:microsoft.com/office/officeart/2008/layout/HorizontalMultiLevelHierarchy"/>
    <dgm:cxn modelId="{C145F023-6BDF-4ADB-B892-9D12BB83CF24}" type="presParOf" srcId="{B406A65D-AA13-4470-AAC1-B768F524D348}" destId="{EB4F7B4E-2B7F-4696-85E3-FEAF611BF0B3}" srcOrd="0" destOrd="0" presId="urn:microsoft.com/office/officeart/2008/layout/HorizontalMultiLevelHierarchy"/>
    <dgm:cxn modelId="{830D4E1C-0E0F-46F5-9DE6-BAAF78DEC4E3}" type="presParOf" srcId="{EB4F7B4E-2B7F-4696-85E3-FEAF611BF0B3}" destId="{DEB901DE-B659-48BB-960C-F76F7757C7EB}" srcOrd="0" destOrd="0" presId="urn:microsoft.com/office/officeart/2008/layout/HorizontalMultiLevelHierarchy"/>
    <dgm:cxn modelId="{BF0EEC1E-250C-453C-8FF4-8050D840136B}" type="presParOf" srcId="{B406A65D-AA13-4470-AAC1-B768F524D348}" destId="{69FC342C-C39C-4863-AAC1-A085C9BC18DF}" srcOrd="1" destOrd="0" presId="urn:microsoft.com/office/officeart/2008/layout/HorizontalMultiLevelHierarchy"/>
    <dgm:cxn modelId="{C33C337F-F873-41CA-B90F-246EBA6AEF2C}" type="presParOf" srcId="{69FC342C-C39C-4863-AAC1-A085C9BC18DF}" destId="{17512DD2-489E-4B56-AE2C-D9D0192DC390}" srcOrd="0" destOrd="0" presId="urn:microsoft.com/office/officeart/2008/layout/HorizontalMultiLevelHierarchy"/>
    <dgm:cxn modelId="{DFC0D984-CF37-4BDD-84A7-D96B24F86702}" type="presParOf" srcId="{69FC342C-C39C-4863-AAC1-A085C9BC18DF}" destId="{C58D8019-0861-4251-927C-146505EA7034}" srcOrd="1" destOrd="0" presId="urn:microsoft.com/office/officeart/2008/layout/HorizontalMultiLevelHierarchy"/>
    <dgm:cxn modelId="{07965CDB-AA02-46BB-975B-579E9E1758AE}" type="presParOf" srcId="{C58D8019-0861-4251-927C-146505EA7034}" destId="{34BA4CA8-DAC4-4E34-8988-444849807226}" srcOrd="0" destOrd="0" presId="urn:microsoft.com/office/officeart/2008/layout/HorizontalMultiLevelHierarchy"/>
    <dgm:cxn modelId="{86DF8B1E-AD49-4BCF-A787-2F0BE30E8E50}" type="presParOf" srcId="{34BA4CA8-DAC4-4E34-8988-444849807226}" destId="{5FC4758F-EBB5-476B-A17C-9D858A6FB198}" srcOrd="0" destOrd="0" presId="urn:microsoft.com/office/officeart/2008/layout/HorizontalMultiLevelHierarchy"/>
    <dgm:cxn modelId="{124D97A5-6DF0-46C8-84D9-4C4B04B156E9}" type="presParOf" srcId="{C58D8019-0861-4251-927C-146505EA7034}" destId="{0CA2C9D6-9001-4154-9D5E-FBF167A5B548}" srcOrd="1" destOrd="0" presId="urn:microsoft.com/office/officeart/2008/layout/HorizontalMultiLevelHierarchy"/>
    <dgm:cxn modelId="{E5561708-1D64-4BD4-8EB5-2E9812EF2943}" type="presParOf" srcId="{0CA2C9D6-9001-4154-9D5E-FBF167A5B548}" destId="{1040B8D7-AC43-4CD5-B7EF-659E780618FF}" srcOrd="0" destOrd="0" presId="urn:microsoft.com/office/officeart/2008/layout/HorizontalMultiLevelHierarchy"/>
    <dgm:cxn modelId="{3816B9E3-BB03-4370-A5D3-B5C43EAF8681}" type="presParOf" srcId="{0CA2C9D6-9001-4154-9D5E-FBF167A5B548}" destId="{A6A8096A-3919-4E9E-8378-0B6B8629B178}" srcOrd="1" destOrd="0" presId="urn:microsoft.com/office/officeart/2008/layout/HorizontalMultiLevelHierarchy"/>
    <dgm:cxn modelId="{78CD4145-7B67-46A3-8A85-731A0D41713D}" type="presParOf" srcId="{C58D8019-0861-4251-927C-146505EA7034}" destId="{D88F92FA-2A8C-4A42-81E2-535101BB4362}" srcOrd="2" destOrd="0" presId="urn:microsoft.com/office/officeart/2008/layout/HorizontalMultiLevelHierarchy"/>
    <dgm:cxn modelId="{69352C9F-545D-4A65-8769-282B5179DD72}" type="presParOf" srcId="{D88F92FA-2A8C-4A42-81E2-535101BB4362}" destId="{BB242C9E-EB82-4DF8-8B78-FAE0B53B4194}" srcOrd="0" destOrd="0" presId="urn:microsoft.com/office/officeart/2008/layout/HorizontalMultiLevelHierarchy"/>
    <dgm:cxn modelId="{2D1F6204-9BAB-4D5D-8D2A-E7CB5421A7B3}" type="presParOf" srcId="{C58D8019-0861-4251-927C-146505EA7034}" destId="{75072D54-1604-49A7-A674-7AF8E6C95F33}" srcOrd="3" destOrd="0" presId="urn:microsoft.com/office/officeart/2008/layout/HorizontalMultiLevelHierarchy"/>
    <dgm:cxn modelId="{BC1CE027-02C7-4E08-8C71-2A885089AA18}" type="presParOf" srcId="{75072D54-1604-49A7-A674-7AF8E6C95F33}" destId="{6C22728F-5C28-44C5-B59E-AF58AC0C8373}" srcOrd="0" destOrd="0" presId="urn:microsoft.com/office/officeart/2008/layout/HorizontalMultiLevelHierarchy"/>
    <dgm:cxn modelId="{6073B3D8-E59D-47B7-BC0B-4BDBE056CB11}" type="presParOf" srcId="{75072D54-1604-49A7-A674-7AF8E6C95F33}" destId="{3FB0DD07-91A8-4592-A741-78D49A563949}" srcOrd="1" destOrd="0" presId="urn:microsoft.com/office/officeart/2008/layout/HorizontalMultiLevelHierarchy"/>
    <dgm:cxn modelId="{0F8DBC72-AB08-4E50-81AA-D639D46D45B3}" type="presParOf" srcId="{C58D8019-0861-4251-927C-146505EA7034}" destId="{C305C4B1-43B0-4842-99F4-C0F2D9C4BF29}" srcOrd="4" destOrd="0" presId="urn:microsoft.com/office/officeart/2008/layout/HorizontalMultiLevelHierarchy"/>
    <dgm:cxn modelId="{CA3638E2-A98B-4AE5-A4CA-BC29F05C3FA9}" type="presParOf" srcId="{C305C4B1-43B0-4842-99F4-C0F2D9C4BF29}" destId="{1F6BE7BD-BB36-4763-AD6B-77BC76BCE2F1}" srcOrd="0" destOrd="0" presId="urn:microsoft.com/office/officeart/2008/layout/HorizontalMultiLevelHierarchy"/>
    <dgm:cxn modelId="{70443740-38DF-4F26-B338-EB01E08847CE}" type="presParOf" srcId="{C58D8019-0861-4251-927C-146505EA7034}" destId="{88B5461B-0074-440E-897E-E402E89E819F}" srcOrd="5" destOrd="0" presId="urn:microsoft.com/office/officeart/2008/layout/HorizontalMultiLevelHierarchy"/>
    <dgm:cxn modelId="{A248B087-9B0C-44AF-8D5B-26C4D3339950}" type="presParOf" srcId="{88B5461B-0074-440E-897E-E402E89E819F}" destId="{1A7B2B6E-F515-41E5-8B88-2C888192452D}" srcOrd="0" destOrd="0" presId="urn:microsoft.com/office/officeart/2008/layout/HorizontalMultiLevelHierarchy"/>
    <dgm:cxn modelId="{71F00EFF-7AE3-4C6F-AB69-9AB2E47FBAD8}" type="presParOf" srcId="{88B5461B-0074-440E-897E-E402E89E819F}" destId="{12DA4BC5-0326-4C81-AE66-BAB966C40FEF}" srcOrd="1" destOrd="0" presId="urn:microsoft.com/office/officeart/2008/layout/HorizontalMultiLevelHierarchy"/>
    <dgm:cxn modelId="{006AB624-375A-46D9-AAE0-80549AC7F141}" type="presParOf" srcId="{C58D8019-0861-4251-927C-146505EA7034}" destId="{97898912-065D-4898-AF2B-84C2F1B60D6E}" srcOrd="6" destOrd="0" presId="urn:microsoft.com/office/officeart/2008/layout/HorizontalMultiLevelHierarchy"/>
    <dgm:cxn modelId="{6E60542B-3C51-4A53-AB3C-6D21E0BEAA0B}" type="presParOf" srcId="{97898912-065D-4898-AF2B-84C2F1B60D6E}" destId="{62A9E15A-53E1-4A5D-AF56-1D38A30B19E6}" srcOrd="0" destOrd="0" presId="urn:microsoft.com/office/officeart/2008/layout/HorizontalMultiLevelHierarchy"/>
    <dgm:cxn modelId="{F0D290CB-9A38-456C-AF9F-1C91733FCB86}" type="presParOf" srcId="{C58D8019-0861-4251-927C-146505EA7034}" destId="{CFB5F33D-480B-428E-9B12-60D7425E4989}" srcOrd="7" destOrd="0" presId="urn:microsoft.com/office/officeart/2008/layout/HorizontalMultiLevelHierarchy"/>
    <dgm:cxn modelId="{C248DD5A-454A-43AD-94E5-722E2B4ADFDB}" type="presParOf" srcId="{CFB5F33D-480B-428E-9B12-60D7425E4989}" destId="{5B5B5C76-4433-488F-84F5-43DA15735D9C}" srcOrd="0" destOrd="0" presId="urn:microsoft.com/office/officeart/2008/layout/HorizontalMultiLevelHierarchy"/>
    <dgm:cxn modelId="{2B61D407-AD5C-4FF4-9D41-5DB79455E355}" type="presParOf" srcId="{CFB5F33D-480B-428E-9B12-60D7425E4989}" destId="{8E12ED8A-BD51-492D-A478-43A00FCFF3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416E5-698E-4975-851A-C5B6C0E166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3C5642-5744-42A2-9988-B015BB81BA1F}">
      <dgm:prSet phldrT="[Text]"/>
      <dgm:spPr>
        <a:xfrm>
          <a:off x="1195615" y="3245324"/>
          <a:ext cx="2360862" cy="719775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gm:t>
    </dgm:pt>
    <dgm:pt modelId="{BB19965D-DBD1-4D1D-82A9-A632A4C611D8}" type="parTrans" cxnId="{574A0AB3-FD13-4CB3-AC8D-65D58E8A7725}">
      <dgm:prSet/>
      <dgm:spPr>
        <a:xfrm>
          <a:off x="723442" y="3559492"/>
          <a:ext cx="4721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172" y="4572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7FE1F-CECE-496A-890A-58405171D4A7}" type="sibTrans" cxnId="{574A0AB3-FD13-4CB3-AC8D-65D58E8A7725}">
      <dgm:prSet/>
      <dgm:spPr/>
      <dgm:t>
        <a:bodyPr/>
        <a:lstStyle/>
        <a:p>
          <a:endParaRPr lang="en-US"/>
        </a:p>
      </dgm:t>
    </dgm:pt>
    <dgm:pt modelId="{E41BA4C1-A204-4D19-9849-362185DE0F19}">
      <dgm:prSet phldrT="[Text]"/>
      <dgm:spPr>
        <a:xfrm>
          <a:off x="4028649" y="2795465"/>
          <a:ext cx="2360862" cy="719775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gm:t>
    </dgm:pt>
    <dgm:pt modelId="{C0484604-B847-4CEA-B903-CE8E38151933}" type="parTrans" cxnId="{2FA2FD0E-A3DE-4753-A9CD-0DD0607B8863}">
      <dgm:prSet/>
      <dgm:spPr>
        <a:xfrm>
          <a:off x="3556477" y="3155353"/>
          <a:ext cx="472172" cy="449859"/>
        </a:xfrm>
        <a:custGeom>
          <a:avLst/>
          <a:gdLst/>
          <a:ahLst/>
          <a:cxnLst/>
          <a:rect l="0" t="0" r="0" b="0"/>
          <a:pathLst>
            <a:path>
              <a:moveTo>
                <a:pt x="0" y="449859"/>
              </a:moveTo>
              <a:lnTo>
                <a:pt x="236086" y="449859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7CF6B95-ACD2-4F06-902C-6971CD3069C7}" type="sibTrans" cxnId="{2FA2FD0E-A3DE-4753-A9CD-0DD0607B8863}">
      <dgm:prSet/>
      <dgm:spPr/>
      <dgm:t>
        <a:bodyPr/>
        <a:lstStyle/>
        <a:p>
          <a:endParaRPr lang="en-US"/>
        </a:p>
      </dgm:t>
    </dgm:pt>
    <dgm:pt modelId="{5054B64F-6FAF-4E91-A6F7-20B1465EB1C2}">
      <dgm:prSet phldrT="[Text]"/>
      <dgm:spPr>
        <a:xfrm>
          <a:off x="4012383" y="3695184"/>
          <a:ext cx="2360862" cy="719775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gm:t>
    </dgm:pt>
    <dgm:pt modelId="{7A172BF6-62D1-4334-8C7E-B9749B30B293}" type="parTrans" cxnId="{9053243B-AEB3-4EB6-B37B-D85166373516}">
      <dgm:prSet/>
      <dgm:spPr>
        <a:xfrm>
          <a:off x="3556477" y="3605212"/>
          <a:ext cx="455906" cy="449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953" y="0"/>
              </a:lnTo>
              <a:lnTo>
                <a:pt x="227953" y="449859"/>
              </a:lnTo>
              <a:lnTo>
                <a:pt x="455906" y="44985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D3A0305-9A89-4B1E-A50E-E781494BC64F}" type="sibTrans" cxnId="{9053243B-AEB3-4EB6-B37B-D85166373516}">
      <dgm:prSet/>
      <dgm:spPr/>
      <dgm:t>
        <a:bodyPr/>
        <a:lstStyle/>
        <a:p>
          <a:endParaRPr lang="en-US"/>
        </a:p>
      </dgm:t>
    </dgm:pt>
    <dgm:pt modelId="{6CC9C030-E60D-4EFA-B64B-702B81BE1CB3}">
      <dgm:prSet phldrT="[Text]"/>
      <dgm:spPr>
        <a:xfrm>
          <a:off x="3994488" y="4602295"/>
          <a:ext cx="2360862" cy="719775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>
            <a:spcAft>
              <a:spcPts val="0"/>
            </a:spcAft>
          </a:pP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gm:t>
    </dgm:pt>
    <dgm:pt modelId="{FA93BB99-48DD-46E0-A210-D451CCE412A5}" type="parTrans" cxnId="{9D8FD1B9-BBE1-45C8-A18D-2AAC75DBC8C7}">
      <dgm:prSet/>
      <dgm:spPr>
        <a:xfrm>
          <a:off x="3556477" y="3605212"/>
          <a:ext cx="438010" cy="135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005" y="0"/>
              </a:lnTo>
              <a:lnTo>
                <a:pt x="219005" y="1356970"/>
              </a:lnTo>
              <a:lnTo>
                <a:pt x="438010" y="135697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31970E-E96E-4A09-B6DD-ED55CC0061BE}" type="sibTrans" cxnId="{9D8FD1B9-BBE1-45C8-A18D-2AAC75DBC8C7}">
      <dgm:prSet/>
      <dgm:spPr/>
      <dgm:t>
        <a:bodyPr/>
        <a:lstStyle/>
        <a:p>
          <a:endParaRPr lang="en-US"/>
        </a:p>
      </dgm:t>
    </dgm:pt>
    <dgm:pt modelId="{98FF62F6-D80F-4C2D-9317-9305119203A0}">
      <dgm:prSet phldrT="[Text]" custT="1"/>
      <dgm:spPr>
        <a:xfrm>
          <a:off x="-349211" y="3245324"/>
          <a:ext cx="1425533" cy="719775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sz="17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gm:t>
    </dgm:pt>
    <dgm:pt modelId="{ABAD236D-DB94-4374-93A3-9CD372FB1882}" type="parTrans" cxnId="{E3784437-C248-4F32-A71C-3761C484F07A}">
      <dgm:prSet/>
      <dgm:spPr/>
      <dgm:t>
        <a:bodyPr/>
        <a:lstStyle/>
        <a:p>
          <a:endParaRPr lang="en-US"/>
        </a:p>
      </dgm:t>
    </dgm:pt>
    <dgm:pt modelId="{5CA6BE33-4DD5-49F8-8F4E-28C456E2F312}" type="sibTrans" cxnId="{E3784437-C248-4F32-A71C-3761C484F07A}">
      <dgm:prSet/>
      <dgm:spPr/>
      <dgm:t>
        <a:bodyPr/>
        <a:lstStyle/>
        <a:p>
          <a:endParaRPr lang="en-US"/>
        </a:p>
      </dgm:t>
    </dgm:pt>
    <dgm:pt modelId="{CEE48CEF-9315-4EE7-B3DE-39A123736F77}">
      <dgm:prSet phldrT="[Text]"/>
      <dgm:spPr>
        <a:xfrm>
          <a:off x="4028649" y="1895746"/>
          <a:ext cx="2360862" cy="719775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gm:t>
    </dgm:pt>
    <dgm:pt modelId="{F9B56992-54F3-4592-90BD-7B0080744EA0}" type="parTrans" cxnId="{4FABB416-A482-4111-BDBC-474286507026}">
      <dgm:prSet/>
      <dgm:spPr>
        <a:xfrm>
          <a:off x="3556477" y="2255634"/>
          <a:ext cx="472172" cy="1349578"/>
        </a:xfrm>
        <a:custGeom>
          <a:avLst/>
          <a:gdLst/>
          <a:ahLst/>
          <a:cxnLst/>
          <a:rect l="0" t="0" r="0" b="0"/>
          <a:pathLst>
            <a:path>
              <a:moveTo>
                <a:pt x="0" y="1349578"/>
              </a:moveTo>
              <a:lnTo>
                <a:pt x="236086" y="1349578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C5091D-D820-4AF0-BEF6-343B7B401E83}" type="sibTrans" cxnId="{4FABB416-A482-4111-BDBC-474286507026}">
      <dgm:prSet/>
      <dgm:spPr/>
      <dgm:t>
        <a:bodyPr/>
        <a:lstStyle/>
        <a:p>
          <a:endParaRPr lang="en-US"/>
        </a:p>
      </dgm:t>
    </dgm:pt>
    <dgm:pt modelId="{8E22A07C-AD21-43A2-A3AC-64C397585B19}" type="pres">
      <dgm:prSet presAssocID="{8ED416E5-698E-4975-851A-C5B6C0E166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DE484-5F66-4A9D-92F7-FD31996BDC97}" type="pres">
      <dgm:prSet presAssocID="{98FF62F6-D80F-4C2D-9317-9305119203A0}" presName="root1" presStyleCnt="0"/>
      <dgm:spPr/>
    </dgm:pt>
    <dgm:pt modelId="{FFF33597-47BB-4CCB-9227-F85BC0398141}" type="pres">
      <dgm:prSet presAssocID="{98FF62F6-D80F-4C2D-9317-9305119203A0}" presName="LevelOneTextNode" presStyleLbl="node0" presStyleIdx="0" presStyleCnt="1" custAng="5400000" custScaleY="37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74BAF9-8D88-4D32-8D63-B669FA96F09C}" type="pres">
      <dgm:prSet presAssocID="{98FF62F6-D80F-4C2D-9317-9305119203A0}" presName="level2hierChild" presStyleCnt="0"/>
      <dgm:spPr/>
    </dgm:pt>
    <dgm:pt modelId="{EB4F7B4E-2B7F-4696-85E3-FEAF611BF0B3}" type="pres">
      <dgm:prSet presAssocID="{BB19965D-DBD1-4D1D-82A9-A632A4C611D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EB901DE-B659-48BB-960C-F76F7757C7EB}" type="pres">
      <dgm:prSet presAssocID="{BB19965D-DBD1-4D1D-82A9-A632A4C611D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9FC342C-C39C-4863-AAC1-A085C9BC18DF}" type="pres">
      <dgm:prSet presAssocID="{F73C5642-5744-42A2-9988-B015BB81BA1F}" presName="root2" presStyleCnt="0"/>
      <dgm:spPr/>
    </dgm:pt>
    <dgm:pt modelId="{17512DD2-489E-4B56-AE2C-D9D0192DC390}" type="pres">
      <dgm:prSet presAssocID="{F73C5642-5744-42A2-9988-B015BB81BA1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D8019-0861-4251-927C-146505EA7034}" type="pres">
      <dgm:prSet presAssocID="{F73C5642-5744-42A2-9988-B015BB81BA1F}" presName="level3hierChild" presStyleCnt="0"/>
      <dgm:spPr/>
    </dgm:pt>
    <dgm:pt modelId="{34BA4CA8-DAC4-4E34-8988-444849807226}" type="pres">
      <dgm:prSet presAssocID="{F9B56992-54F3-4592-90BD-7B0080744EA0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FC4758F-EBB5-476B-A17C-9D858A6FB198}" type="pres">
      <dgm:prSet presAssocID="{F9B56992-54F3-4592-90BD-7B0080744EA0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CA2C9D6-9001-4154-9D5E-FBF167A5B548}" type="pres">
      <dgm:prSet presAssocID="{CEE48CEF-9315-4EE7-B3DE-39A123736F77}" presName="root2" presStyleCnt="0"/>
      <dgm:spPr/>
    </dgm:pt>
    <dgm:pt modelId="{1040B8D7-AC43-4CD5-B7EF-659E780618FF}" type="pres">
      <dgm:prSet presAssocID="{CEE48CEF-9315-4EE7-B3DE-39A123736F7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8096A-3919-4E9E-8378-0B6B8629B178}" type="pres">
      <dgm:prSet presAssocID="{CEE48CEF-9315-4EE7-B3DE-39A123736F77}" presName="level3hierChild" presStyleCnt="0"/>
      <dgm:spPr/>
    </dgm:pt>
    <dgm:pt modelId="{D88F92FA-2A8C-4A42-81E2-535101BB4362}" type="pres">
      <dgm:prSet presAssocID="{C0484604-B847-4CEA-B903-CE8E3815193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BB242C9E-EB82-4DF8-8B78-FAE0B53B4194}" type="pres">
      <dgm:prSet presAssocID="{C0484604-B847-4CEA-B903-CE8E3815193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75072D54-1604-49A7-A674-7AF8E6C95F33}" type="pres">
      <dgm:prSet presAssocID="{E41BA4C1-A204-4D19-9849-362185DE0F19}" presName="root2" presStyleCnt="0"/>
      <dgm:spPr/>
    </dgm:pt>
    <dgm:pt modelId="{6C22728F-5C28-44C5-B59E-AF58AC0C8373}" type="pres">
      <dgm:prSet presAssocID="{E41BA4C1-A204-4D19-9849-362185DE0F1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B0DD07-91A8-4592-A741-78D49A563949}" type="pres">
      <dgm:prSet presAssocID="{E41BA4C1-A204-4D19-9849-362185DE0F19}" presName="level3hierChild" presStyleCnt="0"/>
      <dgm:spPr/>
    </dgm:pt>
    <dgm:pt modelId="{C305C4B1-43B0-4842-99F4-C0F2D9C4BF29}" type="pres">
      <dgm:prSet presAssocID="{7A172BF6-62D1-4334-8C7E-B9749B30B29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F6BE7BD-BB36-4763-AD6B-77BC76BCE2F1}" type="pres">
      <dgm:prSet presAssocID="{7A172BF6-62D1-4334-8C7E-B9749B30B29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8B5461B-0074-440E-897E-E402E89E819F}" type="pres">
      <dgm:prSet presAssocID="{5054B64F-6FAF-4E91-A6F7-20B1465EB1C2}" presName="root2" presStyleCnt="0"/>
      <dgm:spPr/>
    </dgm:pt>
    <dgm:pt modelId="{1A7B2B6E-F515-41E5-8B88-2C888192452D}" type="pres">
      <dgm:prSet presAssocID="{5054B64F-6FAF-4E91-A6F7-20B1465EB1C2}" presName="LevelTwoTextNode" presStyleLbl="node3" presStyleIdx="2" presStyleCnt="4" custLinFactNeighborX="-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A4BC5-0326-4C81-AE66-BAB966C40FEF}" type="pres">
      <dgm:prSet presAssocID="{5054B64F-6FAF-4E91-A6F7-20B1465EB1C2}" presName="level3hierChild" presStyleCnt="0"/>
      <dgm:spPr/>
    </dgm:pt>
    <dgm:pt modelId="{97898912-065D-4898-AF2B-84C2F1B60D6E}" type="pres">
      <dgm:prSet presAssocID="{FA93BB99-48DD-46E0-A210-D451CCE412A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2A9E15A-53E1-4A5D-AF56-1D38A30B19E6}" type="pres">
      <dgm:prSet presAssocID="{FA93BB99-48DD-46E0-A210-D451CCE412A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FB5F33D-480B-428E-9B12-60D7425E4989}" type="pres">
      <dgm:prSet presAssocID="{6CC9C030-E60D-4EFA-B64B-702B81BE1CB3}" presName="root2" presStyleCnt="0"/>
      <dgm:spPr/>
    </dgm:pt>
    <dgm:pt modelId="{5B5B5C76-4433-488F-84F5-43DA15735D9C}" type="pres">
      <dgm:prSet presAssocID="{6CC9C030-E60D-4EFA-B64B-702B81BE1CB3}" presName="LevelTwoTextNode" presStyleLbl="node3" presStyleIdx="3" presStyleCnt="4" custLinFactNeighborX="-1447" custLinFactNeighborY="10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2ED8A-BD51-492D-A478-43A00FCFF31F}" type="pres">
      <dgm:prSet presAssocID="{6CC9C030-E60D-4EFA-B64B-702B81BE1CB3}" presName="level3hierChild" presStyleCnt="0"/>
      <dgm:spPr/>
    </dgm:pt>
  </dgm:ptLst>
  <dgm:cxnLst>
    <dgm:cxn modelId="{33698FA5-DA32-48B3-86E1-CD2F9D8E5F5F}" type="presOf" srcId="{C0484604-B847-4CEA-B903-CE8E38151933}" destId="{D88F92FA-2A8C-4A42-81E2-535101BB4362}" srcOrd="0" destOrd="0" presId="urn:microsoft.com/office/officeart/2008/layout/HorizontalMultiLevelHierarchy"/>
    <dgm:cxn modelId="{4FABB416-A482-4111-BDBC-474286507026}" srcId="{F73C5642-5744-42A2-9988-B015BB81BA1F}" destId="{CEE48CEF-9315-4EE7-B3DE-39A123736F77}" srcOrd="0" destOrd="0" parTransId="{F9B56992-54F3-4592-90BD-7B0080744EA0}" sibTransId="{9AC5091D-D820-4AF0-BEF6-343B7B401E83}"/>
    <dgm:cxn modelId="{DCDF35CC-3D53-4541-8729-CC2110F2EE6D}" type="presOf" srcId="{7A172BF6-62D1-4334-8C7E-B9749B30B293}" destId="{C305C4B1-43B0-4842-99F4-C0F2D9C4BF29}" srcOrd="0" destOrd="0" presId="urn:microsoft.com/office/officeart/2008/layout/HorizontalMultiLevelHierarchy"/>
    <dgm:cxn modelId="{BBAEBAEF-CDDF-4EC8-B9CA-D1F7990B1D67}" type="presOf" srcId="{F9B56992-54F3-4592-90BD-7B0080744EA0}" destId="{34BA4CA8-DAC4-4E34-8988-444849807226}" srcOrd="0" destOrd="0" presId="urn:microsoft.com/office/officeart/2008/layout/HorizontalMultiLevelHierarchy"/>
    <dgm:cxn modelId="{FED43FFC-CC9C-4E44-B9C9-8864A0179339}" type="presOf" srcId="{F9B56992-54F3-4592-90BD-7B0080744EA0}" destId="{5FC4758F-EBB5-476B-A17C-9D858A6FB198}" srcOrd="1" destOrd="0" presId="urn:microsoft.com/office/officeart/2008/layout/HorizontalMultiLevelHierarchy"/>
    <dgm:cxn modelId="{703F8AB4-EC90-413F-8647-C5715732BF31}" type="presOf" srcId="{CEE48CEF-9315-4EE7-B3DE-39A123736F77}" destId="{1040B8D7-AC43-4CD5-B7EF-659E780618FF}" srcOrd="0" destOrd="0" presId="urn:microsoft.com/office/officeart/2008/layout/HorizontalMultiLevelHierarchy"/>
    <dgm:cxn modelId="{E3784437-C248-4F32-A71C-3761C484F07A}" srcId="{8ED416E5-698E-4975-851A-C5B6C0E166F8}" destId="{98FF62F6-D80F-4C2D-9317-9305119203A0}" srcOrd="0" destOrd="0" parTransId="{ABAD236D-DB94-4374-93A3-9CD372FB1882}" sibTransId="{5CA6BE33-4DD5-49F8-8F4E-28C456E2F312}"/>
    <dgm:cxn modelId="{F3160BEF-4A3B-490B-89A3-7C880CF69D8F}" type="presOf" srcId="{7A172BF6-62D1-4334-8C7E-B9749B30B293}" destId="{1F6BE7BD-BB36-4763-AD6B-77BC76BCE2F1}" srcOrd="1" destOrd="0" presId="urn:microsoft.com/office/officeart/2008/layout/HorizontalMultiLevelHierarchy"/>
    <dgm:cxn modelId="{99302857-06E0-4AD0-BE45-4AC1145E014D}" type="presOf" srcId="{FA93BB99-48DD-46E0-A210-D451CCE412A5}" destId="{62A9E15A-53E1-4A5D-AF56-1D38A30B19E6}" srcOrd="1" destOrd="0" presId="urn:microsoft.com/office/officeart/2008/layout/HorizontalMultiLevelHierarchy"/>
    <dgm:cxn modelId="{9D8FD1B9-BBE1-45C8-A18D-2AAC75DBC8C7}" srcId="{F73C5642-5744-42A2-9988-B015BB81BA1F}" destId="{6CC9C030-E60D-4EFA-B64B-702B81BE1CB3}" srcOrd="3" destOrd="0" parTransId="{FA93BB99-48DD-46E0-A210-D451CCE412A5}" sibTransId="{0731970E-E96E-4A09-B6DD-ED55CC0061BE}"/>
    <dgm:cxn modelId="{6CE2A91E-55B9-4B22-ADB1-B295E5C0C129}" type="presOf" srcId="{5054B64F-6FAF-4E91-A6F7-20B1465EB1C2}" destId="{1A7B2B6E-F515-41E5-8B88-2C888192452D}" srcOrd="0" destOrd="0" presId="urn:microsoft.com/office/officeart/2008/layout/HorizontalMultiLevelHierarchy"/>
    <dgm:cxn modelId="{62B89ED8-7585-473D-A591-F3B4EBEEF426}" type="presOf" srcId="{98FF62F6-D80F-4C2D-9317-9305119203A0}" destId="{FFF33597-47BB-4CCB-9227-F85BC0398141}" srcOrd="0" destOrd="0" presId="urn:microsoft.com/office/officeart/2008/layout/HorizontalMultiLevelHierarchy"/>
    <dgm:cxn modelId="{4D0BBC62-FC14-494B-A146-CF4C81B65A3A}" type="presOf" srcId="{6CC9C030-E60D-4EFA-B64B-702B81BE1CB3}" destId="{5B5B5C76-4433-488F-84F5-43DA15735D9C}" srcOrd="0" destOrd="0" presId="urn:microsoft.com/office/officeart/2008/layout/HorizontalMultiLevelHierarchy"/>
    <dgm:cxn modelId="{2458E19E-E14C-4EE4-BD2E-744B720BB507}" type="presOf" srcId="{F73C5642-5744-42A2-9988-B015BB81BA1F}" destId="{17512DD2-489E-4B56-AE2C-D9D0192DC390}" srcOrd="0" destOrd="0" presId="urn:microsoft.com/office/officeart/2008/layout/HorizontalMultiLevelHierarchy"/>
    <dgm:cxn modelId="{2FA2FD0E-A3DE-4753-A9CD-0DD0607B8863}" srcId="{F73C5642-5744-42A2-9988-B015BB81BA1F}" destId="{E41BA4C1-A204-4D19-9849-362185DE0F19}" srcOrd="1" destOrd="0" parTransId="{C0484604-B847-4CEA-B903-CE8E38151933}" sibTransId="{67CF6B95-ACD2-4F06-902C-6971CD3069C7}"/>
    <dgm:cxn modelId="{B431F81B-EF27-4836-BBDE-47FA0B7E9AD5}" type="presOf" srcId="{BB19965D-DBD1-4D1D-82A9-A632A4C611D8}" destId="{DEB901DE-B659-48BB-960C-F76F7757C7EB}" srcOrd="1" destOrd="0" presId="urn:microsoft.com/office/officeart/2008/layout/HorizontalMultiLevelHierarchy"/>
    <dgm:cxn modelId="{099A9A28-1E51-4155-A6F5-FD1770BD5818}" type="presOf" srcId="{FA93BB99-48DD-46E0-A210-D451CCE412A5}" destId="{97898912-065D-4898-AF2B-84C2F1B60D6E}" srcOrd="0" destOrd="0" presId="urn:microsoft.com/office/officeart/2008/layout/HorizontalMultiLevelHierarchy"/>
    <dgm:cxn modelId="{9825D39D-A4BF-4092-87B3-B078A4EC74D9}" type="presOf" srcId="{E41BA4C1-A204-4D19-9849-362185DE0F19}" destId="{6C22728F-5C28-44C5-B59E-AF58AC0C8373}" srcOrd="0" destOrd="0" presId="urn:microsoft.com/office/officeart/2008/layout/HorizontalMultiLevelHierarchy"/>
    <dgm:cxn modelId="{574A0AB3-FD13-4CB3-AC8D-65D58E8A7725}" srcId="{98FF62F6-D80F-4C2D-9317-9305119203A0}" destId="{F73C5642-5744-42A2-9988-B015BB81BA1F}" srcOrd="0" destOrd="0" parTransId="{BB19965D-DBD1-4D1D-82A9-A632A4C611D8}" sibTransId="{39F7FE1F-CECE-496A-890A-58405171D4A7}"/>
    <dgm:cxn modelId="{B3B4C649-E80C-42BC-8136-F63B980AF15B}" type="presOf" srcId="{C0484604-B847-4CEA-B903-CE8E38151933}" destId="{BB242C9E-EB82-4DF8-8B78-FAE0B53B4194}" srcOrd="1" destOrd="0" presId="urn:microsoft.com/office/officeart/2008/layout/HorizontalMultiLevelHierarchy"/>
    <dgm:cxn modelId="{9053243B-AEB3-4EB6-B37B-D85166373516}" srcId="{F73C5642-5744-42A2-9988-B015BB81BA1F}" destId="{5054B64F-6FAF-4E91-A6F7-20B1465EB1C2}" srcOrd="2" destOrd="0" parTransId="{7A172BF6-62D1-4334-8C7E-B9749B30B293}" sibTransId="{AD3A0305-9A89-4B1E-A50E-E781494BC64F}"/>
    <dgm:cxn modelId="{EA22911F-9FC5-47B9-8F23-08BDB5237D4D}" type="presOf" srcId="{BB19965D-DBD1-4D1D-82A9-A632A4C611D8}" destId="{EB4F7B4E-2B7F-4696-85E3-FEAF611BF0B3}" srcOrd="0" destOrd="0" presId="urn:microsoft.com/office/officeart/2008/layout/HorizontalMultiLevelHierarchy"/>
    <dgm:cxn modelId="{964925CD-7936-45A3-BB80-1E5221D98F28}" type="presOf" srcId="{8ED416E5-698E-4975-851A-C5B6C0E166F8}" destId="{8E22A07C-AD21-43A2-A3AC-64C397585B19}" srcOrd="0" destOrd="0" presId="urn:microsoft.com/office/officeart/2008/layout/HorizontalMultiLevelHierarchy"/>
    <dgm:cxn modelId="{BC18850C-267D-41ED-BBF7-5BCD41FE8A7D}" type="presParOf" srcId="{8E22A07C-AD21-43A2-A3AC-64C397585B19}" destId="{C7DDE484-5F66-4A9D-92F7-FD31996BDC97}" srcOrd="0" destOrd="0" presId="urn:microsoft.com/office/officeart/2008/layout/HorizontalMultiLevelHierarchy"/>
    <dgm:cxn modelId="{4ABFEE01-FA6F-4F6C-B3BB-739A75D70DDC}" type="presParOf" srcId="{C7DDE484-5F66-4A9D-92F7-FD31996BDC97}" destId="{FFF33597-47BB-4CCB-9227-F85BC0398141}" srcOrd="0" destOrd="0" presId="urn:microsoft.com/office/officeart/2008/layout/HorizontalMultiLevelHierarchy"/>
    <dgm:cxn modelId="{CA458D52-49EB-4CDC-84A0-3A2F150661C3}" type="presParOf" srcId="{C7DDE484-5F66-4A9D-92F7-FD31996BDC97}" destId="{4A74BAF9-8D88-4D32-8D63-B669FA96F09C}" srcOrd="1" destOrd="0" presId="urn:microsoft.com/office/officeart/2008/layout/HorizontalMultiLevelHierarchy"/>
    <dgm:cxn modelId="{D3CFE2CE-C009-4005-9958-81E7A7599258}" type="presParOf" srcId="{4A74BAF9-8D88-4D32-8D63-B669FA96F09C}" destId="{EB4F7B4E-2B7F-4696-85E3-FEAF611BF0B3}" srcOrd="0" destOrd="0" presId="urn:microsoft.com/office/officeart/2008/layout/HorizontalMultiLevelHierarchy"/>
    <dgm:cxn modelId="{CA6E1B15-C036-4DDD-B49B-9F60CE64E753}" type="presParOf" srcId="{EB4F7B4E-2B7F-4696-85E3-FEAF611BF0B3}" destId="{DEB901DE-B659-48BB-960C-F76F7757C7EB}" srcOrd="0" destOrd="0" presId="urn:microsoft.com/office/officeart/2008/layout/HorizontalMultiLevelHierarchy"/>
    <dgm:cxn modelId="{1102456B-23EF-4691-9594-47ED9ED4B735}" type="presParOf" srcId="{4A74BAF9-8D88-4D32-8D63-B669FA96F09C}" destId="{69FC342C-C39C-4863-AAC1-A085C9BC18DF}" srcOrd="1" destOrd="0" presId="urn:microsoft.com/office/officeart/2008/layout/HorizontalMultiLevelHierarchy"/>
    <dgm:cxn modelId="{D82DC3DB-F80A-4AE5-BA5F-81BA79C31F28}" type="presParOf" srcId="{69FC342C-C39C-4863-AAC1-A085C9BC18DF}" destId="{17512DD2-489E-4B56-AE2C-D9D0192DC390}" srcOrd="0" destOrd="0" presId="urn:microsoft.com/office/officeart/2008/layout/HorizontalMultiLevelHierarchy"/>
    <dgm:cxn modelId="{3094AB03-5BC3-4350-8EAB-61725FDF906D}" type="presParOf" srcId="{69FC342C-C39C-4863-AAC1-A085C9BC18DF}" destId="{C58D8019-0861-4251-927C-146505EA7034}" srcOrd="1" destOrd="0" presId="urn:microsoft.com/office/officeart/2008/layout/HorizontalMultiLevelHierarchy"/>
    <dgm:cxn modelId="{FF20D34A-E8FD-4473-BBB5-FF321E53F227}" type="presParOf" srcId="{C58D8019-0861-4251-927C-146505EA7034}" destId="{34BA4CA8-DAC4-4E34-8988-444849807226}" srcOrd="0" destOrd="0" presId="urn:microsoft.com/office/officeart/2008/layout/HorizontalMultiLevelHierarchy"/>
    <dgm:cxn modelId="{0F479A55-BA70-4080-81A7-5B2A174FD51D}" type="presParOf" srcId="{34BA4CA8-DAC4-4E34-8988-444849807226}" destId="{5FC4758F-EBB5-476B-A17C-9D858A6FB198}" srcOrd="0" destOrd="0" presId="urn:microsoft.com/office/officeart/2008/layout/HorizontalMultiLevelHierarchy"/>
    <dgm:cxn modelId="{1CF037AF-47DC-4A5E-863E-969A28C7A07D}" type="presParOf" srcId="{C58D8019-0861-4251-927C-146505EA7034}" destId="{0CA2C9D6-9001-4154-9D5E-FBF167A5B548}" srcOrd="1" destOrd="0" presId="urn:microsoft.com/office/officeart/2008/layout/HorizontalMultiLevelHierarchy"/>
    <dgm:cxn modelId="{8343A58B-5D22-4341-B277-8C4C7CC8DE27}" type="presParOf" srcId="{0CA2C9D6-9001-4154-9D5E-FBF167A5B548}" destId="{1040B8D7-AC43-4CD5-B7EF-659E780618FF}" srcOrd="0" destOrd="0" presId="urn:microsoft.com/office/officeart/2008/layout/HorizontalMultiLevelHierarchy"/>
    <dgm:cxn modelId="{1F317E5D-8978-4068-9EF0-18A42E74FA43}" type="presParOf" srcId="{0CA2C9D6-9001-4154-9D5E-FBF167A5B548}" destId="{A6A8096A-3919-4E9E-8378-0B6B8629B178}" srcOrd="1" destOrd="0" presId="urn:microsoft.com/office/officeart/2008/layout/HorizontalMultiLevelHierarchy"/>
    <dgm:cxn modelId="{12E2F63E-95F4-456F-8F55-3D0AF826009B}" type="presParOf" srcId="{C58D8019-0861-4251-927C-146505EA7034}" destId="{D88F92FA-2A8C-4A42-81E2-535101BB4362}" srcOrd="2" destOrd="0" presId="urn:microsoft.com/office/officeart/2008/layout/HorizontalMultiLevelHierarchy"/>
    <dgm:cxn modelId="{A9FB8A6A-3AE5-40AA-8AB8-063E47763456}" type="presParOf" srcId="{D88F92FA-2A8C-4A42-81E2-535101BB4362}" destId="{BB242C9E-EB82-4DF8-8B78-FAE0B53B4194}" srcOrd="0" destOrd="0" presId="urn:microsoft.com/office/officeart/2008/layout/HorizontalMultiLevelHierarchy"/>
    <dgm:cxn modelId="{8C1DAEFD-EE17-47F0-83A6-49C854B25F86}" type="presParOf" srcId="{C58D8019-0861-4251-927C-146505EA7034}" destId="{75072D54-1604-49A7-A674-7AF8E6C95F33}" srcOrd="3" destOrd="0" presId="urn:microsoft.com/office/officeart/2008/layout/HorizontalMultiLevelHierarchy"/>
    <dgm:cxn modelId="{577BF30E-9366-454C-83E3-58802B8EF0FB}" type="presParOf" srcId="{75072D54-1604-49A7-A674-7AF8E6C95F33}" destId="{6C22728F-5C28-44C5-B59E-AF58AC0C8373}" srcOrd="0" destOrd="0" presId="urn:microsoft.com/office/officeart/2008/layout/HorizontalMultiLevelHierarchy"/>
    <dgm:cxn modelId="{3041FF41-C275-4D98-87A7-C9B2D1EC8CF5}" type="presParOf" srcId="{75072D54-1604-49A7-A674-7AF8E6C95F33}" destId="{3FB0DD07-91A8-4592-A741-78D49A563949}" srcOrd="1" destOrd="0" presId="urn:microsoft.com/office/officeart/2008/layout/HorizontalMultiLevelHierarchy"/>
    <dgm:cxn modelId="{0918E782-6657-47F2-A4A3-8B1FC736BDD0}" type="presParOf" srcId="{C58D8019-0861-4251-927C-146505EA7034}" destId="{C305C4B1-43B0-4842-99F4-C0F2D9C4BF29}" srcOrd="4" destOrd="0" presId="urn:microsoft.com/office/officeart/2008/layout/HorizontalMultiLevelHierarchy"/>
    <dgm:cxn modelId="{C76AAA35-62FD-49B1-A0AB-94C0D057D78C}" type="presParOf" srcId="{C305C4B1-43B0-4842-99F4-C0F2D9C4BF29}" destId="{1F6BE7BD-BB36-4763-AD6B-77BC76BCE2F1}" srcOrd="0" destOrd="0" presId="urn:microsoft.com/office/officeart/2008/layout/HorizontalMultiLevelHierarchy"/>
    <dgm:cxn modelId="{772E38EC-D559-4D8F-A7CA-BD7C6137CA6C}" type="presParOf" srcId="{C58D8019-0861-4251-927C-146505EA7034}" destId="{88B5461B-0074-440E-897E-E402E89E819F}" srcOrd="5" destOrd="0" presId="urn:microsoft.com/office/officeart/2008/layout/HorizontalMultiLevelHierarchy"/>
    <dgm:cxn modelId="{684D0F47-37DF-44A9-BB8A-24C07F4F840A}" type="presParOf" srcId="{88B5461B-0074-440E-897E-E402E89E819F}" destId="{1A7B2B6E-F515-41E5-8B88-2C888192452D}" srcOrd="0" destOrd="0" presId="urn:microsoft.com/office/officeart/2008/layout/HorizontalMultiLevelHierarchy"/>
    <dgm:cxn modelId="{78A22A83-B0CB-4920-ABB6-F46049181ADB}" type="presParOf" srcId="{88B5461B-0074-440E-897E-E402E89E819F}" destId="{12DA4BC5-0326-4C81-AE66-BAB966C40FEF}" srcOrd="1" destOrd="0" presId="urn:microsoft.com/office/officeart/2008/layout/HorizontalMultiLevelHierarchy"/>
    <dgm:cxn modelId="{1D23C95F-6060-43D6-B963-A58D703D0E07}" type="presParOf" srcId="{C58D8019-0861-4251-927C-146505EA7034}" destId="{97898912-065D-4898-AF2B-84C2F1B60D6E}" srcOrd="6" destOrd="0" presId="urn:microsoft.com/office/officeart/2008/layout/HorizontalMultiLevelHierarchy"/>
    <dgm:cxn modelId="{F2D4F866-8D0D-42EF-9151-753D2A3A4FE8}" type="presParOf" srcId="{97898912-065D-4898-AF2B-84C2F1B60D6E}" destId="{62A9E15A-53E1-4A5D-AF56-1D38A30B19E6}" srcOrd="0" destOrd="0" presId="urn:microsoft.com/office/officeart/2008/layout/HorizontalMultiLevelHierarchy"/>
    <dgm:cxn modelId="{7674C88C-3059-41D5-AF22-87DE0E48C9AE}" type="presParOf" srcId="{C58D8019-0861-4251-927C-146505EA7034}" destId="{CFB5F33D-480B-428E-9B12-60D7425E4989}" srcOrd="7" destOrd="0" presId="urn:microsoft.com/office/officeart/2008/layout/HorizontalMultiLevelHierarchy"/>
    <dgm:cxn modelId="{D6FE8796-272B-4262-8229-83BA9E1812DD}" type="presParOf" srcId="{CFB5F33D-480B-428E-9B12-60D7425E4989}" destId="{5B5B5C76-4433-488F-84F5-43DA15735D9C}" srcOrd="0" destOrd="0" presId="urn:microsoft.com/office/officeart/2008/layout/HorizontalMultiLevelHierarchy"/>
    <dgm:cxn modelId="{ACC3FB79-BE51-43C3-A668-42B485EA0369}" type="presParOf" srcId="{CFB5F33D-480B-428E-9B12-60D7425E4989}" destId="{8E12ED8A-BD51-492D-A478-43A00FCFF3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07092-4725-4F97-9F0C-1E5635F17D5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D8B59C-FF90-4293-9BF0-DDC4D6424224}">
      <dgm:prSet phldrT="[Text]"/>
      <dgm:spPr/>
      <dgm:t>
        <a:bodyPr/>
        <a:lstStyle/>
        <a:p>
          <a:r>
            <a:rPr lang="en-US" b="1" dirty="0" smtClean="0"/>
            <a:t>KNOW THE FAMILY</a:t>
          </a:r>
          <a:endParaRPr lang="en-US" b="1" dirty="0"/>
        </a:p>
      </dgm:t>
    </dgm:pt>
    <dgm:pt modelId="{997C3B41-D117-46D5-920B-5A782B816518}" type="parTrans" cxnId="{4E422C9B-950A-439B-A7CF-06B0614FF3C8}">
      <dgm:prSet/>
      <dgm:spPr/>
      <dgm:t>
        <a:bodyPr/>
        <a:lstStyle/>
        <a:p>
          <a:endParaRPr lang="en-US" b="1"/>
        </a:p>
      </dgm:t>
    </dgm:pt>
    <dgm:pt modelId="{B13454D3-E96C-47FB-9979-7E1AFD3A8A6A}" type="sibTrans" cxnId="{4E422C9B-950A-439B-A7CF-06B0614FF3C8}">
      <dgm:prSet/>
      <dgm:spPr/>
      <dgm:t>
        <a:bodyPr/>
        <a:lstStyle/>
        <a:p>
          <a:endParaRPr lang="en-US" b="1"/>
        </a:p>
      </dgm:t>
    </dgm:pt>
    <dgm:pt modelId="{58DB7378-BB7D-449B-BCD6-A59FE762507A}">
      <dgm:prSet phldrT="[Text]"/>
      <dgm:spPr/>
      <dgm:t>
        <a:bodyPr/>
        <a:lstStyle/>
        <a:p>
          <a:r>
            <a:rPr lang="en-US" b="1" dirty="0" smtClean="0"/>
            <a:t>Extent of Maltreatment</a:t>
          </a:r>
          <a:endParaRPr lang="en-US" b="1" dirty="0"/>
        </a:p>
      </dgm:t>
    </dgm:pt>
    <dgm:pt modelId="{5A4798BC-FA0C-4AFD-9D15-98D878E7AFE6}" type="parTrans" cxnId="{46B03CDB-3C25-4E92-93F9-1E67485F589D}">
      <dgm:prSet/>
      <dgm:spPr/>
      <dgm:t>
        <a:bodyPr/>
        <a:lstStyle/>
        <a:p>
          <a:endParaRPr lang="en-US" b="1"/>
        </a:p>
      </dgm:t>
    </dgm:pt>
    <dgm:pt modelId="{6D577252-5790-4035-8983-98ACC3B1FF12}" type="sibTrans" cxnId="{46B03CDB-3C25-4E92-93F9-1E67485F589D}">
      <dgm:prSet/>
      <dgm:spPr/>
      <dgm:t>
        <a:bodyPr/>
        <a:lstStyle/>
        <a:p>
          <a:endParaRPr lang="en-US" b="1"/>
        </a:p>
      </dgm:t>
    </dgm:pt>
    <dgm:pt modelId="{FB40EA28-09D5-4481-89BC-895D059B71DA}">
      <dgm:prSet phldrT="[Text]"/>
      <dgm:spPr/>
      <dgm:t>
        <a:bodyPr/>
        <a:lstStyle/>
        <a:p>
          <a:r>
            <a:rPr lang="en-US" b="1" dirty="0" smtClean="0"/>
            <a:t>Adult Functioning</a:t>
          </a:r>
          <a:endParaRPr lang="en-US" b="1" dirty="0"/>
        </a:p>
      </dgm:t>
    </dgm:pt>
    <dgm:pt modelId="{3F49838E-A13A-487B-BEF6-5E1B849EE76C}" type="parTrans" cxnId="{AD7FEAC2-6B8E-4902-BF39-1EE8E89DC36A}">
      <dgm:prSet/>
      <dgm:spPr/>
      <dgm:t>
        <a:bodyPr/>
        <a:lstStyle/>
        <a:p>
          <a:endParaRPr lang="en-US" b="1"/>
        </a:p>
      </dgm:t>
    </dgm:pt>
    <dgm:pt modelId="{75F42227-0D39-47D8-A8AD-F1C682622D11}" type="sibTrans" cxnId="{AD7FEAC2-6B8E-4902-BF39-1EE8E89DC36A}">
      <dgm:prSet/>
      <dgm:spPr/>
      <dgm:t>
        <a:bodyPr/>
        <a:lstStyle/>
        <a:p>
          <a:endParaRPr lang="en-US" b="1"/>
        </a:p>
      </dgm:t>
    </dgm:pt>
    <dgm:pt modelId="{A1CBF9B8-206D-4B9D-ACBC-3BE11021BA9A}">
      <dgm:prSet phldrT="[Text]"/>
      <dgm:spPr/>
      <dgm:t>
        <a:bodyPr/>
        <a:lstStyle/>
        <a:p>
          <a:r>
            <a:rPr lang="en-US" b="1" dirty="0" smtClean="0"/>
            <a:t>General Parenting Practices</a:t>
          </a:r>
          <a:endParaRPr lang="en-US" b="1" dirty="0"/>
        </a:p>
      </dgm:t>
    </dgm:pt>
    <dgm:pt modelId="{F7894C75-4EDB-4659-999E-EC63C4058278}" type="parTrans" cxnId="{3E9622B4-557C-40BF-9660-DDAB71AF2465}">
      <dgm:prSet/>
      <dgm:spPr/>
      <dgm:t>
        <a:bodyPr/>
        <a:lstStyle/>
        <a:p>
          <a:endParaRPr lang="en-US" b="1"/>
        </a:p>
      </dgm:t>
    </dgm:pt>
    <dgm:pt modelId="{51C28291-6FF0-4246-AAB3-CBB67A7A309D}" type="sibTrans" cxnId="{3E9622B4-557C-40BF-9660-DDAB71AF2465}">
      <dgm:prSet/>
      <dgm:spPr/>
      <dgm:t>
        <a:bodyPr/>
        <a:lstStyle/>
        <a:p>
          <a:endParaRPr lang="en-US" b="1"/>
        </a:p>
      </dgm:t>
    </dgm:pt>
    <dgm:pt modelId="{20BF953F-C7C6-432D-9466-338D65CAFD16}">
      <dgm:prSet phldrT="[Text]"/>
      <dgm:spPr/>
      <dgm:t>
        <a:bodyPr/>
        <a:lstStyle/>
        <a:p>
          <a:r>
            <a:rPr lang="en-US" b="1" dirty="0" smtClean="0"/>
            <a:t>Disciplinary Practices/</a:t>
          </a:r>
        </a:p>
        <a:p>
          <a:r>
            <a:rPr lang="en-US" b="1" dirty="0" smtClean="0"/>
            <a:t>Behavior Management</a:t>
          </a:r>
          <a:endParaRPr lang="en-US" b="1" dirty="0"/>
        </a:p>
      </dgm:t>
    </dgm:pt>
    <dgm:pt modelId="{F33DFFC4-010C-4E6E-93A7-3132DCD38ABE}" type="parTrans" cxnId="{6708D963-9192-4B47-8B35-A73E7F2B5797}">
      <dgm:prSet/>
      <dgm:spPr/>
      <dgm:t>
        <a:bodyPr/>
        <a:lstStyle/>
        <a:p>
          <a:endParaRPr lang="en-US" b="1"/>
        </a:p>
      </dgm:t>
    </dgm:pt>
    <dgm:pt modelId="{74FE4806-9EFB-4B41-8C3D-63F82A6D6E4D}" type="sibTrans" cxnId="{6708D963-9192-4B47-8B35-A73E7F2B5797}">
      <dgm:prSet/>
      <dgm:spPr/>
      <dgm:t>
        <a:bodyPr/>
        <a:lstStyle/>
        <a:p>
          <a:endParaRPr lang="en-US" b="1"/>
        </a:p>
      </dgm:t>
    </dgm:pt>
    <dgm:pt modelId="{2BBB4D2F-D02B-4DCB-AC92-892A6D7B2870}">
      <dgm:prSet/>
      <dgm:spPr/>
      <dgm:t>
        <a:bodyPr/>
        <a:lstStyle/>
        <a:p>
          <a:r>
            <a:rPr lang="en-US" b="1" dirty="0" smtClean="0"/>
            <a:t>Surrounding Circumstances</a:t>
          </a:r>
          <a:endParaRPr lang="en-US" b="1" dirty="0"/>
        </a:p>
      </dgm:t>
    </dgm:pt>
    <dgm:pt modelId="{8BCF0128-F57D-4285-85F7-D670ABDAF963}" type="parTrans" cxnId="{F276AA33-2540-47FE-AAB2-98A53A04B5B3}">
      <dgm:prSet/>
      <dgm:spPr/>
      <dgm:t>
        <a:bodyPr/>
        <a:lstStyle/>
        <a:p>
          <a:endParaRPr lang="en-US" b="1"/>
        </a:p>
      </dgm:t>
    </dgm:pt>
    <dgm:pt modelId="{C3201754-6CD7-44BC-826B-27328ABA333E}" type="sibTrans" cxnId="{F276AA33-2540-47FE-AAB2-98A53A04B5B3}">
      <dgm:prSet/>
      <dgm:spPr/>
      <dgm:t>
        <a:bodyPr/>
        <a:lstStyle/>
        <a:p>
          <a:endParaRPr lang="en-US" b="1"/>
        </a:p>
      </dgm:t>
    </dgm:pt>
    <dgm:pt modelId="{E4A28B1E-F88D-4D59-8AA1-9B3FDB86330B}">
      <dgm:prSet/>
      <dgm:spPr/>
      <dgm:t>
        <a:bodyPr/>
        <a:lstStyle/>
        <a:p>
          <a:r>
            <a:rPr lang="en-US" b="1" dirty="0" smtClean="0"/>
            <a:t>Child Functioning</a:t>
          </a:r>
          <a:endParaRPr lang="en-US" b="1" dirty="0"/>
        </a:p>
      </dgm:t>
    </dgm:pt>
    <dgm:pt modelId="{7DCB1933-221D-42F9-A8B9-24FE408E647F}" type="parTrans" cxnId="{EEAC9043-5940-4EBF-9D68-29A2347D664C}">
      <dgm:prSet/>
      <dgm:spPr/>
      <dgm:t>
        <a:bodyPr/>
        <a:lstStyle/>
        <a:p>
          <a:endParaRPr lang="en-US" b="1"/>
        </a:p>
      </dgm:t>
    </dgm:pt>
    <dgm:pt modelId="{58219561-2E11-46DF-A2BD-ED6D45AD016E}" type="sibTrans" cxnId="{EEAC9043-5940-4EBF-9D68-29A2347D664C}">
      <dgm:prSet/>
      <dgm:spPr/>
      <dgm:t>
        <a:bodyPr/>
        <a:lstStyle/>
        <a:p>
          <a:endParaRPr lang="en-US" b="1"/>
        </a:p>
      </dgm:t>
    </dgm:pt>
    <dgm:pt modelId="{525BB26E-6EED-4551-A5EC-D53F2C798B87}" type="pres">
      <dgm:prSet presAssocID="{32307092-4725-4F97-9F0C-1E5635F17D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3939B-78AF-4CBE-8DF9-99BDEF64993C}" type="pres">
      <dgm:prSet presAssocID="{32307092-4725-4F97-9F0C-1E5635F17D53}" presName="radial" presStyleCnt="0">
        <dgm:presLayoutVars>
          <dgm:animLvl val="ctr"/>
        </dgm:presLayoutVars>
      </dgm:prSet>
      <dgm:spPr/>
    </dgm:pt>
    <dgm:pt modelId="{7F12E349-D3CC-43B8-B258-8899E2D1D2F0}" type="pres">
      <dgm:prSet presAssocID="{62D8B59C-FF90-4293-9BF0-DDC4D642422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81EB4B21-9794-4BE0-9A61-9BDA85BFA3F1}" type="pres">
      <dgm:prSet presAssocID="{58DB7378-BB7D-449B-BCD6-A59FE762507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E53F7-6E28-4764-8EEF-6CC25F44DA94}" type="pres">
      <dgm:prSet presAssocID="{2BBB4D2F-D02B-4DCB-AC92-892A6D7B2870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2C247-4535-48B0-879D-145A13641F3D}" type="pres">
      <dgm:prSet presAssocID="{E4A28B1E-F88D-4D59-8AA1-9B3FDB86330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81535-8E65-49B4-A38E-19C76AF1774A}" type="pres">
      <dgm:prSet presAssocID="{FB40EA28-09D5-4481-89BC-895D059B71DA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1F0C3-8181-47F9-8F63-930DA1EE2518}" type="pres">
      <dgm:prSet presAssocID="{A1CBF9B8-206D-4B9D-ACBC-3BE11021BA9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06D94-EE78-4340-80A5-7CDFF9E1D852}" type="pres">
      <dgm:prSet presAssocID="{20BF953F-C7C6-432D-9466-338D65CAFD16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622B4-557C-40BF-9660-DDAB71AF2465}" srcId="{62D8B59C-FF90-4293-9BF0-DDC4D6424224}" destId="{A1CBF9B8-206D-4B9D-ACBC-3BE11021BA9A}" srcOrd="4" destOrd="0" parTransId="{F7894C75-4EDB-4659-999E-EC63C4058278}" sibTransId="{51C28291-6FF0-4246-AAB3-CBB67A7A309D}"/>
    <dgm:cxn modelId="{4E422C9B-950A-439B-A7CF-06B0614FF3C8}" srcId="{32307092-4725-4F97-9F0C-1E5635F17D53}" destId="{62D8B59C-FF90-4293-9BF0-DDC4D6424224}" srcOrd="0" destOrd="0" parTransId="{997C3B41-D117-46D5-920B-5A782B816518}" sibTransId="{B13454D3-E96C-47FB-9979-7E1AFD3A8A6A}"/>
    <dgm:cxn modelId="{F276AA33-2540-47FE-AAB2-98A53A04B5B3}" srcId="{62D8B59C-FF90-4293-9BF0-DDC4D6424224}" destId="{2BBB4D2F-D02B-4DCB-AC92-892A6D7B2870}" srcOrd="1" destOrd="0" parTransId="{8BCF0128-F57D-4285-85F7-D670ABDAF963}" sibTransId="{C3201754-6CD7-44BC-826B-27328ABA333E}"/>
    <dgm:cxn modelId="{AD7FEAC2-6B8E-4902-BF39-1EE8E89DC36A}" srcId="{62D8B59C-FF90-4293-9BF0-DDC4D6424224}" destId="{FB40EA28-09D5-4481-89BC-895D059B71DA}" srcOrd="3" destOrd="0" parTransId="{3F49838E-A13A-487B-BEF6-5E1B849EE76C}" sibTransId="{75F42227-0D39-47D8-A8AD-F1C682622D11}"/>
    <dgm:cxn modelId="{56111093-07DD-4088-A471-6A36083BED8E}" type="presOf" srcId="{E4A28B1E-F88D-4D59-8AA1-9B3FDB86330B}" destId="{75F2C247-4535-48B0-879D-145A13641F3D}" srcOrd="0" destOrd="0" presId="urn:microsoft.com/office/officeart/2005/8/layout/radial3"/>
    <dgm:cxn modelId="{61B07DAC-259F-42FD-9B2A-A6EFEB1D15D5}" type="presOf" srcId="{32307092-4725-4F97-9F0C-1E5635F17D53}" destId="{525BB26E-6EED-4551-A5EC-D53F2C798B87}" srcOrd="0" destOrd="0" presId="urn:microsoft.com/office/officeart/2005/8/layout/radial3"/>
    <dgm:cxn modelId="{6F123F40-19F0-4F15-A63D-BE24AB66AC31}" type="presOf" srcId="{FB40EA28-09D5-4481-89BC-895D059B71DA}" destId="{44A81535-8E65-49B4-A38E-19C76AF1774A}" srcOrd="0" destOrd="0" presId="urn:microsoft.com/office/officeart/2005/8/layout/radial3"/>
    <dgm:cxn modelId="{EEAC9043-5940-4EBF-9D68-29A2347D664C}" srcId="{62D8B59C-FF90-4293-9BF0-DDC4D6424224}" destId="{E4A28B1E-F88D-4D59-8AA1-9B3FDB86330B}" srcOrd="2" destOrd="0" parTransId="{7DCB1933-221D-42F9-A8B9-24FE408E647F}" sibTransId="{58219561-2E11-46DF-A2BD-ED6D45AD016E}"/>
    <dgm:cxn modelId="{46B03CDB-3C25-4E92-93F9-1E67485F589D}" srcId="{62D8B59C-FF90-4293-9BF0-DDC4D6424224}" destId="{58DB7378-BB7D-449B-BCD6-A59FE762507A}" srcOrd="0" destOrd="0" parTransId="{5A4798BC-FA0C-4AFD-9D15-98D878E7AFE6}" sibTransId="{6D577252-5790-4035-8983-98ACC3B1FF12}"/>
    <dgm:cxn modelId="{C85966E6-805B-43C6-BBBF-56C35290036A}" type="presOf" srcId="{2BBB4D2F-D02B-4DCB-AC92-892A6D7B2870}" destId="{B37E53F7-6E28-4764-8EEF-6CC25F44DA94}" srcOrd="0" destOrd="0" presId="urn:microsoft.com/office/officeart/2005/8/layout/radial3"/>
    <dgm:cxn modelId="{D7478A6D-8CF1-4747-9C31-1A94576203D7}" type="presOf" srcId="{A1CBF9B8-206D-4B9D-ACBC-3BE11021BA9A}" destId="{9BB1F0C3-8181-47F9-8F63-930DA1EE2518}" srcOrd="0" destOrd="0" presId="urn:microsoft.com/office/officeart/2005/8/layout/radial3"/>
    <dgm:cxn modelId="{D3EEE66F-98D7-46A4-A8BF-18B6C88A912E}" type="presOf" srcId="{62D8B59C-FF90-4293-9BF0-DDC4D6424224}" destId="{7F12E349-D3CC-43B8-B258-8899E2D1D2F0}" srcOrd="0" destOrd="0" presId="urn:microsoft.com/office/officeart/2005/8/layout/radial3"/>
    <dgm:cxn modelId="{6708D963-9192-4B47-8B35-A73E7F2B5797}" srcId="{62D8B59C-FF90-4293-9BF0-DDC4D6424224}" destId="{20BF953F-C7C6-432D-9466-338D65CAFD16}" srcOrd="5" destOrd="0" parTransId="{F33DFFC4-010C-4E6E-93A7-3132DCD38ABE}" sibTransId="{74FE4806-9EFB-4B41-8C3D-63F82A6D6E4D}"/>
    <dgm:cxn modelId="{4578B9B1-D4DB-4E2D-A0E6-B7BF63E6F9E7}" type="presOf" srcId="{20BF953F-C7C6-432D-9466-338D65CAFD16}" destId="{F2406D94-EE78-4340-80A5-7CDFF9E1D852}" srcOrd="0" destOrd="0" presId="urn:microsoft.com/office/officeart/2005/8/layout/radial3"/>
    <dgm:cxn modelId="{C22404A2-D898-483A-AC94-DB707B56451E}" type="presOf" srcId="{58DB7378-BB7D-449B-BCD6-A59FE762507A}" destId="{81EB4B21-9794-4BE0-9A61-9BDA85BFA3F1}" srcOrd="0" destOrd="0" presId="urn:microsoft.com/office/officeart/2005/8/layout/radial3"/>
    <dgm:cxn modelId="{E41CF2F9-6BEB-454D-B427-029F55F9E7DB}" type="presParOf" srcId="{525BB26E-6EED-4551-A5EC-D53F2C798B87}" destId="{6433939B-78AF-4CBE-8DF9-99BDEF64993C}" srcOrd="0" destOrd="0" presId="urn:microsoft.com/office/officeart/2005/8/layout/radial3"/>
    <dgm:cxn modelId="{3E228804-9161-4722-B6AC-BF4991A7D7D6}" type="presParOf" srcId="{6433939B-78AF-4CBE-8DF9-99BDEF64993C}" destId="{7F12E349-D3CC-43B8-B258-8899E2D1D2F0}" srcOrd="0" destOrd="0" presId="urn:microsoft.com/office/officeart/2005/8/layout/radial3"/>
    <dgm:cxn modelId="{1F33AF7D-E1F6-40C8-829F-5D1283E67E9D}" type="presParOf" srcId="{6433939B-78AF-4CBE-8DF9-99BDEF64993C}" destId="{81EB4B21-9794-4BE0-9A61-9BDA85BFA3F1}" srcOrd="1" destOrd="0" presId="urn:microsoft.com/office/officeart/2005/8/layout/radial3"/>
    <dgm:cxn modelId="{B42690E7-61CB-45F5-8092-F278EE1D8300}" type="presParOf" srcId="{6433939B-78AF-4CBE-8DF9-99BDEF64993C}" destId="{B37E53F7-6E28-4764-8EEF-6CC25F44DA94}" srcOrd="2" destOrd="0" presId="urn:microsoft.com/office/officeart/2005/8/layout/radial3"/>
    <dgm:cxn modelId="{0F43E05B-2D9A-48FD-B096-D41E382FC097}" type="presParOf" srcId="{6433939B-78AF-4CBE-8DF9-99BDEF64993C}" destId="{75F2C247-4535-48B0-879D-145A13641F3D}" srcOrd="3" destOrd="0" presId="urn:microsoft.com/office/officeart/2005/8/layout/radial3"/>
    <dgm:cxn modelId="{516215CB-E9EC-4872-A4C0-2E1216D49F65}" type="presParOf" srcId="{6433939B-78AF-4CBE-8DF9-99BDEF64993C}" destId="{44A81535-8E65-49B4-A38E-19C76AF1774A}" srcOrd="4" destOrd="0" presId="urn:microsoft.com/office/officeart/2005/8/layout/radial3"/>
    <dgm:cxn modelId="{0CA79BED-EF39-4906-87A3-73A8FF732542}" type="presParOf" srcId="{6433939B-78AF-4CBE-8DF9-99BDEF64993C}" destId="{9BB1F0C3-8181-47F9-8F63-930DA1EE2518}" srcOrd="5" destOrd="0" presId="urn:microsoft.com/office/officeart/2005/8/layout/radial3"/>
    <dgm:cxn modelId="{EDEBA6E7-F075-485E-B26A-A9F3AFAC2D7C}" type="presParOf" srcId="{6433939B-78AF-4CBE-8DF9-99BDEF64993C}" destId="{F2406D94-EE78-4340-80A5-7CDFF9E1D852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1F2ABF-CFA4-49D0-B11C-87AD5410835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08856C-1FD2-475B-A16F-F2008DDD33B1}">
      <dgm:prSet phldrT="[Text]" custT="1"/>
      <dgm:spPr/>
      <dgm:t>
        <a:bodyPr/>
        <a:lstStyle/>
        <a:p>
          <a:pPr algn="l"/>
          <a:r>
            <a:rPr lang="en-US" sz="2400" dirty="0" smtClean="0"/>
            <a:t>Engagement</a:t>
          </a:r>
          <a:r>
            <a:rPr lang="en-US" sz="2800" dirty="0" smtClean="0"/>
            <a:t> research suggests that the following caseworker behaviors are important to mitigating family fears and building the rapport necessary for effective helping:</a:t>
          </a:r>
          <a:endParaRPr lang="en-US" sz="2800" dirty="0"/>
        </a:p>
      </dgm:t>
    </dgm:pt>
    <dgm:pt modelId="{F6DA93D1-596F-4FB5-9254-A3B691117B33}" type="parTrans" cxnId="{31099355-F28B-4FF4-A34A-6AFB196DD796}">
      <dgm:prSet/>
      <dgm:spPr/>
      <dgm:t>
        <a:bodyPr/>
        <a:lstStyle/>
        <a:p>
          <a:endParaRPr lang="en-US"/>
        </a:p>
      </dgm:t>
    </dgm:pt>
    <dgm:pt modelId="{BB45F5B6-3E7F-4710-A390-065E37AC437D}" type="sibTrans" cxnId="{31099355-F28B-4FF4-A34A-6AFB196DD796}">
      <dgm:prSet/>
      <dgm:spPr/>
      <dgm:t>
        <a:bodyPr/>
        <a:lstStyle/>
        <a:p>
          <a:endParaRPr lang="en-US"/>
        </a:p>
      </dgm:t>
    </dgm:pt>
    <dgm:pt modelId="{6CF1BEE0-8F6B-42B9-9E8B-2E377E8E2A2A}">
      <dgm:prSet phldrT="[Text]" custT="1"/>
      <dgm:spPr/>
      <dgm:t>
        <a:bodyPr/>
        <a:lstStyle/>
        <a:p>
          <a:r>
            <a:rPr lang="en-US" sz="2000" dirty="0" smtClean="0"/>
            <a:t>Establishing open, honest communication with parents </a:t>
          </a:r>
          <a:r>
            <a:rPr lang="en-US" sz="1600" dirty="0" smtClean="0"/>
            <a:t>(Yatchmenoff, 2005)</a:t>
          </a:r>
          <a:endParaRPr lang="en-US" sz="1600" dirty="0"/>
        </a:p>
      </dgm:t>
    </dgm:pt>
    <dgm:pt modelId="{0E25BED0-683D-47E4-AF74-7708BC9848F6}" type="parTrans" cxnId="{A9F899C7-D666-432B-B5FC-9433B96127DC}">
      <dgm:prSet/>
      <dgm:spPr/>
      <dgm:t>
        <a:bodyPr/>
        <a:lstStyle/>
        <a:p>
          <a:endParaRPr lang="en-US"/>
        </a:p>
      </dgm:t>
    </dgm:pt>
    <dgm:pt modelId="{DF27F171-353E-494C-8AD9-F444BD951762}" type="sibTrans" cxnId="{A9F899C7-D666-432B-B5FC-9433B96127DC}">
      <dgm:prSet/>
      <dgm:spPr/>
      <dgm:t>
        <a:bodyPr/>
        <a:lstStyle/>
        <a:p>
          <a:endParaRPr lang="en-US"/>
        </a:p>
      </dgm:t>
    </dgm:pt>
    <dgm:pt modelId="{A70C8A06-F009-4510-8480-7A440CE4CCEF}">
      <dgm:prSet phldrT="[Text]" custT="1"/>
      <dgm:spPr/>
      <dgm:t>
        <a:bodyPr/>
        <a:lstStyle/>
        <a:p>
          <a:r>
            <a:rPr lang="en-US" sz="2000" dirty="0" smtClean="0"/>
            <a:t>Requesting family participation and feedback in the planning process </a:t>
          </a:r>
          <a:r>
            <a:rPr lang="en-US" sz="1600" dirty="0" smtClean="0"/>
            <a:t>(Regional Research Institute for Human Services, 1998; Rooney, 1992)</a:t>
          </a:r>
          <a:endParaRPr lang="en-US" sz="1600" dirty="0"/>
        </a:p>
      </dgm:t>
    </dgm:pt>
    <dgm:pt modelId="{9D85146E-C831-4667-B1F4-B9A6F8FB2ACA}" type="parTrans" cxnId="{EAD9A37B-178C-4F0A-BA7E-7552CE976FFC}">
      <dgm:prSet/>
      <dgm:spPr/>
      <dgm:t>
        <a:bodyPr/>
        <a:lstStyle/>
        <a:p>
          <a:endParaRPr lang="en-US"/>
        </a:p>
      </dgm:t>
    </dgm:pt>
    <dgm:pt modelId="{403DD1CE-3756-4B34-AD75-D9800EE1C6AA}" type="sibTrans" cxnId="{EAD9A37B-178C-4F0A-BA7E-7552CE976FFC}">
      <dgm:prSet/>
      <dgm:spPr/>
      <dgm:t>
        <a:bodyPr/>
        <a:lstStyle/>
        <a:p>
          <a:endParaRPr lang="en-US"/>
        </a:p>
      </dgm:t>
    </dgm:pt>
    <dgm:pt modelId="{3325FC25-71B3-43DA-9F43-71396E874A0C}">
      <dgm:prSet custT="1"/>
      <dgm:spPr/>
      <dgm:t>
        <a:bodyPr/>
        <a:lstStyle/>
        <a:p>
          <a:r>
            <a:rPr lang="en-US" sz="2000" dirty="0" smtClean="0"/>
            <a:t>Providing instruction and reinforcement in the performance and completion of mutually agreed-upon activities </a:t>
          </a:r>
          <a:r>
            <a:rPr lang="en-US" sz="1600" dirty="0" smtClean="0"/>
            <a:t>(Rooney, 1992)</a:t>
          </a:r>
          <a:endParaRPr lang="en-US" sz="1600" dirty="0"/>
        </a:p>
      </dgm:t>
    </dgm:pt>
    <dgm:pt modelId="{8A641771-261D-473C-99EB-DC7783E26B1D}" type="parTrans" cxnId="{60AD1775-3DDE-49FA-A1A3-35A663BB2AF8}">
      <dgm:prSet/>
      <dgm:spPr/>
      <dgm:t>
        <a:bodyPr/>
        <a:lstStyle/>
        <a:p>
          <a:endParaRPr lang="en-US"/>
        </a:p>
      </dgm:t>
    </dgm:pt>
    <dgm:pt modelId="{3254048C-E7A7-478E-8D50-288A8D431C96}" type="sibTrans" cxnId="{60AD1775-3DDE-49FA-A1A3-35A663BB2AF8}">
      <dgm:prSet/>
      <dgm:spPr/>
      <dgm:t>
        <a:bodyPr/>
        <a:lstStyle/>
        <a:p>
          <a:endParaRPr lang="en-US"/>
        </a:p>
      </dgm:t>
    </dgm:pt>
    <dgm:pt modelId="{288FD912-C5A3-46D4-BA82-90AEADBE853C}" type="pres">
      <dgm:prSet presAssocID="{D51F2ABF-CFA4-49D0-B11C-87AD541083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FE7058-E33F-4884-B464-3FFED5C0272F}" type="pres">
      <dgm:prSet presAssocID="{3B08856C-1FD2-475B-A16F-F2008DDD33B1}" presName="root" presStyleCnt="0"/>
      <dgm:spPr/>
    </dgm:pt>
    <dgm:pt modelId="{F626B762-25D8-4688-9889-89B700188A82}" type="pres">
      <dgm:prSet presAssocID="{3B08856C-1FD2-475B-A16F-F2008DDD33B1}" presName="rootComposite" presStyleCnt="0"/>
      <dgm:spPr/>
    </dgm:pt>
    <dgm:pt modelId="{9A555E59-BC81-446D-9289-E75E0EC95AD5}" type="pres">
      <dgm:prSet presAssocID="{3B08856C-1FD2-475B-A16F-F2008DDD33B1}" presName="rootText" presStyleLbl="node1" presStyleIdx="0" presStyleCnt="1" custScaleX="496785" custScaleY="218877"/>
      <dgm:spPr/>
      <dgm:t>
        <a:bodyPr/>
        <a:lstStyle/>
        <a:p>
          <a:endParaRPr lang="en-US"/>
        </a:p>
      </dgm:t>
    </dgm:pt>
    <dgm:pt modelId="{18ABDE56-DCB8-4BFA-8999-BBA4CB230282}" type="pres">
      <dgm:prSet presAssocID="{3B08856C-1FD2-475B-A16F-F2008DDD33B1}" presName="rootConnector" presStyleLbl="node1" presStyleIdx="0" presStyleCnt="1"/>
      <dgm:spPr/>
      <dgm:t>
        <a:bodyPr/>
        <a:lstStyle/>
        <a:p>
          <a:endParaRPr lang="en-US"/>
        </a:p>
      </dgm:t>
    </dgm:pt>
    <dgm:pt modelId="{8696280A-4060-41B1-9F57-0B024B5252E1}" type="pres">
      <dgm:prSet presAssocID="{3B08856C-1FD2-475B-A16F-F2008DDD33B1}" presName="childShape" presStyleCnt="0"/>
      <dgm:spPr/>
    </dgm:pt>
    <dgm:pt modelId="{BA010EFA-0054-479B-83A8-EBD4C06F2F29}" type="pres">
      <dgm:prSet presAssocID="{0E25BED0-683D-47E4-AF74-7708BC9848F6}" presName="Name13" presStyleLbl="parChTrans1D2" presStyleIdx="0" presStyleCnt="3"/>
      <dgm:spPr/>
      <dgm:t>
        <a:bodyPr/>
        <a:lstStyle/>
        <a:p>
          <a:endParaRPr lang="en-US"/>
        </a:p>
      </dgm:t>
    </dgm:pt>
    <dgm:pt modelId="{3DC4A625-F0CC-4267-826A-A7963C9C2919}" type="pres">
      <dgm:prSet presAssocID="{6CF1BEE0-8F6B-42B9-9E8B-2E377E8E2A2A}" presName="childText" presStyleLbl="bgAcc1" presStyleIdx="0" presStyleCnt="3" custScaleX="479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3992E-9030-4216-8458-4D6FAC37BDEA}" type="pres">
      <dgm:prSet presAssocID="{9D85146E-C831-4667-B1F4-B9A6F8FB2AC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F62B96E-8298-4CCF-BE6A-7F8D419CD325}" type="pres">
      <dgm:prSet presAssocID="{A70C8A06-F009-4510-8480-7A440CE4CCEF}" presName="childText" presStyleLbl="bgAcc1" presStyleIdx="1" presStyleCnt="3" custScaleX="479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1790F-8F8F-4AD6-A6C7-7CA25E182FC9}" type="pres">
      <dgm:prSet presAssocID="{8A641771-261D-473C-99EB-DC7783E26B1D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3CC4D1D-375F-4F72-9F51-9B806C0F6B10}" type="pres">
      <dgm:prSet presAssocID="{3325FC25-71B3-43DA-9F43-71396E874A0C}" presName="childText" presStyleLbl="bgAcc1" presStyleIdx="2" presStyleCnt="3" custScaleX="475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40B66-D148-4B6F-8234-E8BFE31ED51F}" type="presOf" srcId="{0E25BED0-683D-47E4-AF74-7708BC9848F6}" destId="{BA010EFA-0054-479B-83A8-EBD4C06F2F29}" srcOrd="0" destOrd="0" presId="urn:microsoft.com/office/officeart/2005/8/layout/hierarchy3"/>
    <dgm:cxn modelId="{A9F899C7-D666-432B-B5FC-9433B96127DC}" srcId="{3B08856C-1FD2-475B-A16F-F2008DDD33B1}" destId="{6CF1BEE0-8F6B-42B9-9E8B-2E377E8E2A2A}" srcOrd="0" destOrd="0" parTransId="{0E25BED0-683D-47E4-AF74-7708BC9848F6}" sibTransId="{DF27F171-353E-494C-8AD9-F444BD951762}"/>
    <dgm:cxn modelId="{93EB20DE-AACA-4D52-AFB3-EDCF48D02776}" type="presOf" srcId="{9D85146E-C831-4667-B1F4-B9A6F8FB2ACA}" destId="{9BC3992E-9030-4216-8458-4D6FAC37BDEA}" srcOrd="0" destOrd="0" presId="urn:microsoft.com/office/officeart/2005/8/layout/hierarchy3"/>
    <dgm:cxn modelId="{E174DBEB-1460-46D5-9896-B064489987CD}" type="presOf" srcId="{D51F2ABF-CFA4-49D0-B11C-87AD54108357}" destId="{288FD912-C5A3-46D4-BA82-90AEADBE853C}" srcOrd="0" destOrd="0" presId="urn:microsoft.com/office/officeart/2005/8/layout/hierarchy3"/>
    <dgm:cxn modelId="{DBAB654E-2CFC-44A0-8FB8-3D1A9135CA98}" type="presOf" srcId="{3B08856C-1FD2-475B-A16F-F2008DDD33B1}" destId="{9A555E59-BC81-446D-9289-E75E0EC95AD5}" srcOrd="0" destOrd="0" presId="urn:microsoft.com/office/officeart/2005/8/layout/hierarchy3"/>
    <dgm:cxn modelId="{74B55F79-2000-45FF-B22C-15B5A446B0EE}" type="presOf" srcId="{3B08856C-1FD2-475B-A16F-F2008DDD33B1}" destId="{18ABDE56-DCB8-4BFA-8999-BBA4CB230282}" srcOrd="1" destOrd="0" presId="urn:microsoft.com/office/officeart/2005/8/layout/hierarchy3"/>
    <dgm:cxn modelId="{8EF102F8-8E3A-4D28-9886-2D343C632C82}" type="presOf" srcId="{6CF1BEE0-8F6B-42B9-9E8B-2E377E8E2A2A}" destId="{3DC4A625-F0CC-4267-826A-A7963C9C2919}" srcOrd="0" destOrd="0" presId="urn:microsoft.com/office/officeart/2005/8/layout/hierarchy3"/>
    <dgm:cxn modelId="{EE1B317A-DF14-4E36-864C-B0ED2C35F722}" type="presOf" srcId="{8A641771-261D-473C-99EB-DC7783E26B1D}" destId="{D8D1790F-8F8F-4AD6-A6C7-7CA25E182FC9}" srcOrd="0" destOrd="0" presId="urn:microsoft.com/office/officeart/2005/8/layout/hierarchy3"/>
    <dgm:cxn modelId="{3B937ACE-4ED3-48DD-A7AC-05BD70AF94EB}" type="presOf" srcId="{A70C8A06-F009-4510-8480-7A440CE4CCEF}" destId="{3F62B96E-8298-4CCF-BE6A-7F8D419CD325}" srcOrd="0" destOrd="0" presId="urn:microsoft.com/office/officeart/2005/8/layout/hierarchy3"/>
    <dgm:cxn modelId="{31099355-F28B-4FF4-A34A-6AFB196DD796}" srcId="{D51F2ABF-CFA4-49D0-B11C-87AD54108357}" destId="{3B08856C-1FD2-475B-A16F-F2008DDD33B1}" srcOrd="0" destOrd="0" parTransId="{F6DA93D1-596F-4FB5-9254-A3B691117B33}" sibTransId="{BB45F5B6-3E7F-4710-A390-065E37AC437D}"/>
    <dgm:cxn modelId="{60AD1775-3DDE-49FA-A1A3-35A663BB2AF8}" srcId="{3B08856C-1FD2-475B-A16F-F2008DDD33B1}" destId="{3325FC25-71B3-43DA-9F43-71396E874A0C}" srcOrd="2" destOrd="0" parTransId="{8A641771-261D-473C-99EB-DC7783E26B1D}" sibTransId="{3254048C-E7A7-478E-8D50-288A8D431C96}"/>
    <dgm:cxn modelId="{EAD9A37B-178C-4F0A-BA7E-7552CE976FFC}" srcId="{3B08856C-1FD2-475B-A16F-F2008DDD33B1}" destId="{A70C8A06-F009-4510-8480-7A440CE4CCEF}" srcOrd="1" destOrd="0" parTransId="{9D85146E-C831-4667-B1F4-B9A6F8FB2ACA}" sibTransId="{403DD1CE-3756-4B34-AD75-D9800EE1C6AA}"/>
    <dgm:cxn modelId="{0C2F0C3C-B543-4A50-9F7C-B9C84A94F755}" type="presOf" srcId="{3325FC25-71B3-43DA-9F43-71396E874A0C}" destId="{B3CC4D1D-375F-4F72-9F51-9B806C0F6B10}" srcOrd="0" destOrd="0" presId="urn:microsoft.com/office/officeart/2005/8/layout/hierarchy3"/>
    <dgm:cxn modelId="{D0B44B4C-5055-4AD9-94DA-2B1824CF552C}" type="presParOf" srcId="{288FD912-C5A3-46D4-BA82-90AEADBE853C}" destId="{3FFE7058-E33F-4884-B464-3FFED5C0272F}" srcOrd="0" destOrd="0" presId="urn:microsoft.com/office/officeart/2005/8/layout/hierarchy3"/>
    <dgm:cxn modelId="{CCE4A3B7-8C80-479E-BB06-F77C78C50047}" type="presParOf" srcId="{3FFE7058-E33F-4884-B464-3FFED5C0272F}" destId="{F626B762-25D8-4688-9889-89B700188A82}" srcOrd="0" destOrd="0" presId="urn:microsoft.com/office/officeart/2005/8/layout/hierarchy3"/>
    <dgm:cxn modelId="{AE712DD2-8580-4CB7-A997-43678F1D1552}" type="presParOf" srcId="{F626B762-25D8-4688-9889-89B700188A82}" destId="{9A555E59-BC81-446D-9289-E75E0EC95AD5}" srcOrd="0" destOrd="0" presId="urn:microsoft.com/office/officeart/2005/8/layout/hierarchy3"/>
    <dgm:cxn modelId="{5B61028B-F2BF-4C1E-8D39-8961B80986B9}" type="presParOf" srcId="{F626B762-25D8-4688-9889-89B700188A82}" destId="{18ABDE56-DCB8-4BFA-8999-BBA4CB230282}" srcOrd="1" destOrd="0" presId="urn:microsoft.com/office/officeart/2005/8/layout/hierarchy3"/>
    <dgm:cxn modelId="{CA98EF5F-ADD5-4702-A73D-67EA89FC3EEC}" type="presParOf" srcId="{3FFE7058-E33F-4884-B464-3FFED5C0272F}" destId="{8696280A-4060-41B1-9F57-0B024B5252E1}" srcOrd="1" destOrd="0" presId="urn:microsoft.com/office/officeart/2005/8/layout/hierarchy3"/>
    <dgm:cxn modelId="{B277F520-8FE7-4574-BEF4-57EA26358367}" type="presParOf" srcId="{8696280A-4060-41B1-9F57-0B024B5252E1}" destId="{BA010EFA-0054-479B-83A8-EBD4C06F2F29}" srcOrd="0" destOrd="0" presId="urn:microsoft.com/office/officeart/2005/8/layout/hierarchy3"/>
    <dgm:cxn modelId="{C27CDCFD-B180-4961-AE15-2CEB4FA2E6F0}" type="presParOf" srcId="{8696280A-4060-41B1-9F57-0B024B5252E1}" destId="{3DC4A625-F0CC-4267-826A-A7963C9C2919}" srcOrd="1" destOrd="0" presId="urn:microsoft.com/office/officeart/2005/8/layout/hierarchy3"/>
    <dgm:cxn modelId="{A73717F0-6A32-46B1-A1FA-0E6120E92F12}" type="presParOf" srcId="{8696280A-4060-41B1-9F57-0B024B5252E1}" destId="{9BC3992E-9030-4216-8458-4D6FAC37BDEA}" srcOrd="2" destOrd="0" presId="urn:microsoft.com/office/officeart/2005/8/layout/hierarchy3"/>
    <dgm:cxn modelId="{DCDF84E7-226B-4CFA-9023-166A06C43AEF}" type="presParOf" srcId="{8696280A-4060-41B1-9F57-0B024B5252E1}" destId="{3F62B96E-8298-4CCF-BE6A-7F8D419CD325}" srcOrd="3" destOrd="0" presId="urn:microsoft.com/office/officeart/2005/8/layout/hierarchy3"/>
    <dgm:cxn modelId="{45DFB24A-9C64-450F-AFCC-3A81C51CB1E3}" type="presParOf" srcId="{8696280A-4060-41B1-9F57-0B024B5252E1}" destId="{D8D1790F-8F8F-4AD6-A6C7-7CA25E182FC9}" srcOrd="4" destOrd="0" presId="urn:microsoft.com/office/officeart/2005/8/layout/hierarchy3"/>
    <dgm:cxn modelId="{506B895E-2A3B-4221-9A7B-7608417D7173}" type="presParOf" srcId="{8696280A-4060-41B1-9F57-0B024B5252E1}" destId="{B3CC4D1D-375F-4F72-9F51-9B806C0F6B1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928B-BA09-0047-B151-896677D883CF}">
      <dsp:nvSpPr>
        <dsp:cNvPr id="0" name=""/>
        <dsp:cNvSpPr/>
      </dsp:nvSpPr>
      <dsp:spPr>
        <a:xfrm>
          <a:off x="3238848" y="4572518"/>
          <a:ext cx="239344" cy="22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0256" y="4678270"/>
        <a:ext cx="16529" cy="16529"/>
      </dsp:txXfrm>
    </dsp:sp>
    <dsp:sp modelId="{D0A267B4-4A25-9741-84F3-E41A13D0F182}">
      <dsp:nvSpPr>
        <dsp:cNvPr id="0" name=""/>
        <dsp:cNvSpPr/>
      </dsp:nvSpPr>
      <dsp:spPr>
        <a:xfrm>
          <a:off x="3238848" y="4344484"/>
          <a:ext cx="239344" cy="228034"/>
        </a:xfrm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0256" y="4450236"/>
        <a:ext cx="16529" cy="16529"/>
      </dsp:txXfrm>
    </dsp:sp>
    <dsp:sp modelId="{0A0786A3-DDA8-E448-A347-749A0E6946AB}">
      <dsp:nvSpPr>
        <dsp:cNvPr id="0" name=""/>
        <dsp:cNvSpPr/>
      </dsp:nvSpPr>
      <dsp:spPr>
        <a:xfrm>
          <a:off x="1802780" y="4526798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4566534"/>
        <a:ext cx="11967" cy="11967"/>
      </dsp:txXfrm>
    </dsp:sp>
    <dsp:sp modelId="{22C13BD3-DBFF-B747-B525-9DAB9085F01C}">
      <dsp:nvSpPr>
        <dsp:cNvPr id="0" name=""/>
        <dsp:cNvSpPr/>
      </dsp:nvSpPr>
      <dsp:spPr>
        <a:xfrm>
          <a:off x="366713" y="2862262"/>
          <a:ext cx="239344" cy="171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212" y="3674217"/>
        <a:ext cx="86346" cy="86346"/>
      </dsp:txXfrm>
    </dsp:sp>
    <dsp:sp modelId="{943D24D4-F155-D441-9E0E-FD429D62979B}">
      <dsp:nvSpPr>
        <dsp:cNvPr id="0" name=""/>
        <dsp:cNvSpPr/>
      </dsp:nvSpPr>
      <dsp:spPr>
        <a:xfrm>
          <a:off x="3238848" y="2976279"/>
          <a:ext cx="239344" cy="912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34945" y="3408772"/>
        <a:ext cx="47150" cy="47150"/>
      </dsp:txXfrm>
    </dsp:sp>
    <dsp:sp modelId="{21241B65-D9F7-DA43-AF42-99DC950B1EE5}">
      <dsp:nvSpPr>
        <dsp:cNvPr id="0" name=""/>
        <dsp:cNvSpPr/>
      </dsp:nvSpPr>
      <dsp:spPr>
        <a:xfrm>
          <a:off x="3238848" y="2976279"/>
          <a:ext cx="239344" cy="45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5644" y="3191437"/>
        <a:ext cx="25752" cy="25752"/>
      </dsp:txXfrm>
    </dsp:sp>
    <dsp:sp modelId="{96BAAEF5-90AC-0C49-9A91-4A678B7B2845}">
      <dsp:nvSpPr>
        <dsp:cNvPr id="0" name=""/>
        <dsp:cNvSpPr/>
      </dsp:nvSpPr>
      <dsp:spPr>
        <a:xfrm>
          <a:off x="3238848" y="2905158"/>
          <a:ext cx="241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53385" y="2944815"/>
        <a:ext cx="12126" cy="12126"/>
      </dsp:txXfrm>
    </dsp:sp>
    <dsp:sp modelId="{EC1683D3-E8D6-5745-A6F3-D9C41137C9BB}">
      <dsp:nvSpPr>
        <dsp:cNvPr id="0" name=""/>
        <dsp:cNvSpPr/>
      </dsp:nvSpPr>
      <dsp:spPr>
        <a:xfrm>
          <a:off x="3238848" y="2520211"/>
          <a:ext cx="239344" cy="456068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5644" y="2735368"/>
        <a:ext cx="25752" cy="25752"/>
      </dsp:txXfrm>
    </dsp:sp>
    <dsp:sp modelId="{B39DFCB0-8B61-494A-9958-64E35B53F39D}">
      <dsp:nvSpPr>
        <dsp:cNvPr id="0" name=""/>
        <dsp:cNvSpPr/>
      </dsp:nvSpPr>
      <dsp:spPr>
        <a:xfrm>
          <a:off x="3238848" y="2064143"/>
          <a:ext cx="239344" cy="912136"/>
        </a:xfrm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34945" y="2496635"/>
        <a:ext cx="47150" cy="47150"/>
      </dsp:txXfrm>
    </dsp:sp>
    <dsp:sp modelId="{9DBE75CD-CA60-B04E-9225-89CFA7F50FB6}">
      <dsp:nvSpPr>
        <dsp:cNvPr id="0" name=""/>
        <dsp:cNvSpPr/>
      </dsp:nvSpPr>
      <dsp:spPr>
        <a:xfrm>
          <a:off x="1802780" y="2930559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2970295"/>
        <a:ext cx="11967" cy="11967"/>
      </dsp:txXfrm>
    </dsp:sp>
    <dsp:sp modelId="{79C6FF5F-0889-C743-A697-462D537E6D7A}">
      <dsp:nvSpPr>
        <dsp:cNvPr id="0" name=""/>
        <dsp:cNvSpPr/>
      </dsp:nvSpPr>
      <dsp:spPr>
        <a:xfrm>
          <a:off x="366713" y="2862262"/>
          <a:ext cx="239344" cy="114017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79757" y="2912643"/>
        <a:ext cx="13255" cy="13255"/>
      </dsp:txXfrm>
    </dsp:sp>
    <dsp:sp modelId="{CD94A156-81CC-F643-86C0-559504E433FB}">
      <dsp:nvSpPr>
        <dsp:cNvPr id="0" name=""/>
        <dsp:cNvSpPr/>
      </dsp:nvSpPr>
      <dsp:spPr>
        <a:xfrm>
          <a:off x="1802780" y="1562354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1602091"/>
        <a:ext cx="11967" cy="11967"/>
      </dsp:txXfrm>
    </dsp:sp>
    <dsp:sp modelId="{8AC6AF6C-4337-CE4A-9B98-3B58CF9D5C25}">
      <dsp:nvSpPr>
        <dsp:cNvPr id="0" name=""/>
        <dsp:cNvSpPr/>
      </dsp:nvSpPr>
      <dsp:spPr>
        <a:xfrm>
          <a:off x="366713" y="1608074"/>
          <a:ext cx="239344" cy="1254187"/>
        </a:xfrm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4464" y="2203248"/>
        <a:ext cx="63841" cy="63841"/>
      </dsp:txXfrm>
    </dsp:sp>
    <dsp:sp modelId="{8CE4F37B-0AC3-F540-B16E-6666DFA7780C}">
      <dsp:nvSpPr>
        <dsp:cNvPr id="0" name=""/>
        <dsp:cNvSpPr/>
      </dsp:nvSpPr>
      <dsp:spPr>
        <a:xfrm>
          <a:off x="1802780" y="1106286"/>
          <a:ext cx="239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16469" y="1146022"/>
        <a:ext cx="11967" cy="11967"/>
      </dsp:txXfrm>
    </dsp:sp>
    <dsp:sp modelId="{9C8D565E-DC41-7F40-92DB-A4051C22B8E7}">
      <dsp:nvSpPr>
        <dsp:cNvPr id="0" name=""/>
        <dsp:cNvSpPr/>
      </dsp:nvSpPr>
      <dsp:spPr>
        <a:xfrm>
          <a:off x="366713" y="1152006"/>
          <a:ext cx="239344" cy="1710256"/>
        </a:xfrm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212" y="1963961"/>
        <a:ext cx="86346" cy="86346"/>
      </dsp:txXfrm>
    </dsp:sp>
    <dsp:sp modelId="{E57773A7-8C7B-EC46-AA2E-077886511671}">
      <dsp:nvSpPr>
        <dsp:cNvPr id="0" name=""/>
        <dsp:cNvSpPr/>
      </dsp:nvSpPr>
      <dsp:spPr>
        <a:xfrm rot="16200000">
          <a:off x="-2225617" y="2679835"/>
          <a:ext cx="4819806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sp:txBody>
      <dsp:txXfrm>
        <a:off x="-2225617" y="2679835"/>
        <a:ext cx="4819806" cy="364854"/>
      </dsp:txXfrm>
    </dsp:sp>
    <dsp:sp modelId="{BC2E85FA-670A-2742-A417-0489FE21FC8F}">
      <dsp:nvSpPr>
        <dsp:cNvPr id="0" name=""/>
        <dsp:cNvSpPr/>
      </dsp:nvSpPr>
      <dsp:spPr>
        <a:xfrm>
          <a:off x="606057" y="969579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sp:txBody>
      <dsp:txXfrm>
        <a:off x="606057" y="969579"/>
        <a:ext cx="1196723" cy="364854"/>
      </dsp:txXfrm>
    </dsp:sp>
    <dsp:sp modelId="{8B7F001F-E80B-5842-B5CF-AE9AF8C8B31F}">
      <dsp:nvSpPr>
        <dsp:cNvPr id="0" name=""/>
        <dsp:cNvSpPr/>
      </dsp:nvSpPr>
      <dsp:spPr>
        <a:xfrm>
          <a:off x="2042125" y="969579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sp:txBody>
      <dsp:txXfrm>
        <a:off x="2042125" y="969579"/>
        <a:ext cx="1196723" cy="364854"/>
      </dsp:txXfrm>
    </dsp:sp>
    <dsp:sp modelId="{FB0E5B5E-D5BD-004F-8F20-7B2CBAEB00D9}">
      <dsp:nvSpPr>
        <dsp:cNvPr id="0" name=""/>
        <dsp:cNvSpPr/>
      </dsp:nvSpPr>
      <dsp:spPr>
        <a:xfrm>
          <a:off x="606057" y="1425647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606057" y="1425647"/>
        <a:ext cx="1196723" cy="364854"/>
      </dsp:txXfrm>
    </dsp:sp>
    <dsp:sp modelId="{642716EF-844B-1547-BDF3-D1031A8303F3}">
      <dsp:nvSpPr>
        <dsp:cNvPr id="0" name=""/>
        <dsp:cNvSpPr/>
      </dsp:nvSpPr>
      <dsp:spPr>
        <a:xfrm>
          <a:off x="2042125" y="1425647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sp:txBody>
      <dsp:txXfrm>
        <a:off x="2042125" y="1425647"/>
        <a:ext cx="1196723" cy="364854"/>
      </dsp:txXfrm>
    </dsp:sp>
    <dsp:sp modelId="{D759A5A8-529A-9E41-BE9D-BEB3BE616205}">
      <dsp:nvSpPr>
        <dsp:cNvPr id="0" name=""/>
        <dsp:cNvSpPr/>
      </dsp:nvSpPr>
      <dsp:spPr>
        <a:xfrm>
          <a:off x="606057" y="2793852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sp:txBody>
      <dsp:txXfrm>
        <a:off x="606057" y="2793852"/>
        <a:ext cx="1196723" cy="364854"/>
      </dsp:txXfrm>
    </dsp:sp>
    <dsp:sp modelId="{A79ABB5B-1706-7D48-A980-6249095389F6}">
      <dsp:nvSpPr>
        <dsp:cNvPr id="0" name=""/>
        <dsp:cNvSpPr/>
      </dsp:nvSpPr>
      <dsp:spPr>
        <a:xfrm>
          <a:off x="2042125" y="2793852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sp:txBody>
      <dsp:txXfrm>
        <a:off x="2042125" y="2793852"/>
        <a:ext cx="1196723" cy="364854"/>
      </dsp:txXfrm>
    </dsp:sp>
    <dsp:sp modelId="{FB44FE79-937B-E349-8810-7F97171D11D1}">
      <dsp:nvSpPr>
        <dsp:cNvPr id="0" name=""/>
        <dsp:cNvSpPr/>
      </dsp:nvSpPr>
      <dsp:spPr>
        <a:xfrm>
          <a:off x="3478193" y="1881715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  <a:endParaRPr lang="en-US" sz="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78193" y="1881715"/>
        <a:ext cx="1196723" cy="364854"/>
      </dsp:txXfrm>
    </dsp:sp>
    <dsp:sp modelId="{1D6409C6-DB9E-0A41-8CE9-742F1B6F7680}">
      <dsp:nvSpPr>
        <dsp:cNvPr id="0" name=""/>
        <dsp:cNvSpPr/>
      </dsp:nvSpPr>
      <dsp:spPr>
        <a:xfrm>
          <a:off x="3478193" y="2337783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sp:txBody>
      <dsp:txXfrm>
        <a:off x="3478193" y="2337783"/>
        <a:ext cx="1196723" cy="364854"/>
      </dsp:txXfrm>
    </dsp:sp>
    <dsp:sp modelId="{E300B05A-9F90-A84A-A828-4C622180D50C}">
      <dsp:nvSpPr>
        <dsp:cNvPr id="0" name=""/>
        <dsp:cNvSpPr/>
      </dsp:nvSpPr>
      <dsp:spPr>
        <a:xfrm>
          <a:off x="3480048" y="2768451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sp:txBody>
      <dsp:txXfrm>
        <a:off x="3480048" y="2768451"/>
        <a:ext cx="1196723" cy="364854"/>
      </dsp:txXfrm>
    </dsp:sp>
    <dsp:sp modelId="{BBB4E81C-4DD2-004B-A6BE-52E7EF3EF374}">
      <dsp:nvSpPr>
        <dsp:cNvPr id="0" name=""/>
        <dsp:cNvSpPr/>
      </dsp:nvSpPr>
      <dsp:spPr>
        <a:xfrm>
          <a:off x="3478193" y="3249920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sp:txBody>
      <dsp:txXfrm>
        <a:off x="3478193" y="3249920"/>
        <a:ext cx="1196723" cy="364854"/>
      </dsp:txXfrm>
    </dsp:sp>
    <dsp:sp modelId="{07C73DE1-6C0E-324E-B0E3-1A61A6846D23}">
      <dsp:nvSpPr>
        <dsp:cNvPr id="0" name=""/>
        <dsp:cNvSpPr/>
      </dsp:nvSpPr>
      <dsp:spPr>
        <a:xfrm>
          <a:off x="3478193" y="3705988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sp:txBody>
      <dsp:txXfrm>
        <a:off x="3478193" y="3705988"/>
        <a:ext cx="1196723" cy="364854"/>
      </dsp:txXfrm>
    </dsp:sp>
    <dsp:sp modelId="{E528834E-4F0A-1B41-94EE-E49C1CBB11BB}">
      <dsp:nvSpPr>
        <dsp:cNvPr id="0" name=""/>
        <dsp:cNvSpPr/>
      </dsp:nvSpPr>
      <dsp:spPr>
        <a:xfrm>
          <a:off x="606057" y="4390091"/>
          <a:ext cx="1196723" cy="364854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sp:txBody>
      <dsp:txXfrm>
        <a:off x="606057" y="4390091"/>
        <a:ext cx="1196723" cy="364854"/>
      </dsp:txXfrm>
    </dsp:sp>
    <dsp:sp modelId="{9724AB3E-F30F-DB46-8A90-CB84CC55E5E0}">
      <dsp:nvSpPr>
        <dsp:cNvPr id="0" name=""/>
        <dsp:cNvSpPr/>
      </dsp:nvSpPr>
      <dsp:spPr>
        <a:xfrm>
          <a:off x="2042125" y="4390091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sp:txBody>
      <dsp:txXfrm>
        <a:off x="2042125" y="4390091"/>
        <a:ext cx="1196723" cy="364854"/>
      </dsp:txXfrm>
    </dsp:sp>
    <dsp:sp modelId="{8F37DD3C-5FB5-324E-B8A2-F8BEA3047C0E}">
      <dsp:nvSpPr>
        <dsp:cNvPr id="0" name=""/>
        <dsp:cNvSpPr/>
      </dsp:nvSpPr>
      <dsp:spPr>
        <a:xfrm>
          <a:off x="3478193" y="4162057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  <a:endParaRPr lang="en-US" sz="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78193" y="4162057"/>
        <a:ext cx="1196723" cy="364854"/>
      </dsp:txXfrm>
    </dsp:sp>
    <dsp:sp modelId="{55904D70-8479-734F-8AFE-18974D8F0F2C}">
      <dsp:nvSpPr>
        <dsp:cNvPr id="0" name=""/>
        <dsp:cNvSpPr/>
      </dsp:nvSpPr>
      <dsp:spPr>
        <a:xfrm>
          <a:off x="3478193" y="4618125"/>
          <a:ext cx="1196723" cy="36485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sp:txBody>
      <dsp:txXfrm>
        <a:off x="3478193" y="4618125"/>
        <a:ext cx="1196723" cy="364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98912-065D-4898-AF2B-84C2F1B60D6E}">
      <dsp:nvSpPr>
        <dsp:cNvPr id="0" name=""/>
        <dsp:cNvSpPr/>
      </dsp:nvSpPr>
      <dsp:spPr>
        <a:xfrm>
          <a:off x="2872151" y="5654170"/>
          <a:ext cx="196908" cy="61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27" y="0"/>
              </a:lnTo>
              <a:lnTo>
                <a:pt x="110927" y="684310"/>
              </a:lnTo>
              <a:lnTo>
                <a:pt x="221854" y="68431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54580" y="5943159"/>
        <a:ext cx="0" cy="0"/>
      </dsp:txXfrm>
    </dsp:sp>
    <dsp:sp modelId="{C305C4B1-43B0-4842-99F4-C0F2D9C4BF29}">
      <dsp:nvSpPr>
        <dsp:cNvPr id="0" name=""/>
        <dsp:cNvSpPr/>
      </dsp:nvSpPr>
      <dsp:spPr>
        <a:xfrm>
          <a:off x="2872151" y="5654170"/>
          <a:ext cx="204953" cy="20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59" y="0"/>
              </a:lnTo>
              <a:lnTo>
                <a:pt x="115459" y="227856"/>
              </a:lnTo>
              <a:lnTo>
                <a:pt x="230918" y="227856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7430" y="5748089"/>
        <a:ext cx="0" cy="0"/>
      </dsp:txXfrm>
    </dsp:sp>
    <dsp:sp modelId="{D88F92FA-2A8C-4A42-81E2-535101BB4362}">
      <dsp:nvSpPr>
        <dsp:cNvPr id="0" name=""/>
        <dsp:cNvSpPr/>
      </dsp:nvSpPr>
      <dsp:spPr>
        <a:xfrm>
          <a:off x="2872151" y="5451934"/>
          <a:ext cx="212266" cy="202235"/>
        </a:xfrm>
        <a:custGeom>
          <a:avLst/>
          <a:gdLst/>
          <a:ahLst/>
          <a:cxnLst/>
          <a:rect l="0" t="0" r="0" b="0"/>
          <a:pathLst>
            <a:path>
              <a:moveTo>
                <a:pt x="0" y="227856"/>
              </a:moveTo>
              <a:lnTo>
                <a:pt x="119578" y="227856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70955" y="5545722"/>
        <a:ext cx="0" cy="0"/>
      </dsp:txXfrm>
    </dsp:sp>
    <dsp:sp modelId="{34BA4CA8-DAC4-4E34-8988-444849807226}">
      <dsp:nvSpPr>
        <dsp:cNvPr id="0" name=""/>
        <dsp:cNvSpPr/>
      </dsp:nvSpPr>
      <dsp:spPr>
        <a:xfrm>
          <a:off x="2872151" y="5047463"/>
          <a:ext cx="212266" cy="606706"/>
        </a:xfrm>
        <a:custGeom>
          <a:avLst/>
          <a:gdLst/>
          <a:ahLst/>
          <a:cxnLst/>
          <a:rect l="0" t="0" r="0" b="0"/>
          <a:pathLst>
            <a:path>
              <a:moveTo>
                <a:pt x="0" y="683568"/>
              </a:moveTo>
              <a:lnTo>
                <a:pt x="119578" y="683568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2215" y="5334747"/>
        <a:ext cx="0" cy="0"/>
      </dsp:txXfrm>
    </dsp:sp>
    <dsp:sp modelId="{EB4F7B4E-2B7F-4696-85E3-FEAF611BF0B3}">
      <dsp:nvSpPr>
        <dsp:cNvPr id="0" name=""/>
        <dsp:cNvSpPr/>
      </dsp:nvSpPr>
      <dsp:spPr>
        <a:xfrm>
          <a:off x="1598553" y="5608450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379" y="5648863"/>
        <a:ext cx="0" cy="0"/>
      </dsp:txXfrm>
    </dsp:sp>
    <dsp:sp modelId="{577FAC68-5597-47E9-8E7F-B8CAE0C2C5D5}">
      <dsp:nvSpPr>
        <dsp:cNvPr id="0" name=""/>
        <dsp:cNvSpPr/>
      </dsp:nvSpPr>
      <dsp:spPr>
        <a:xfrm>
          <a:off x="330869" y="3183584"/>
          <a:ext cx="206351" cy="247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246" y="0"/>
              </a:lnTo>
              <a:lnTo>
                <a:pt x="116246" y="2783578"/>
              </a:lnTo>
              <a:lnTo>
                <a:pt x="232493" y="2783578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2065" y="4356897"/>
        <a:ext cx="0" cy="0"/>
      </dsp:txXfrm>
    </dsp:sp>
    <dsp:sp modelId="{1732E6A0-C3B2-4207-97C0-A5E5369F4FDD}">
      <dsp:nvSpPr>
        <dsp:cNvPr id="0" name=""/>
        <dsp:cNvSpPr/>
      </dsp:nvSpPr>
      <dsp:spPr>
        <a:xfrm>
          <a:off x="2872151" y="3025108"/>
          <a:ext cx="212266" cy="161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822850"/>
              </a:lnTo>
              <a:lnTo>
                <a:pt x="239157" y="182285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37490" y="3793256"/>
        <a:ext cx="0" cy="0"/>
      </dsp:txXfrm>
    </dsp:sp>
    <dsp:sp modelId="{32B67C63-63B7-414F-9316-A6EEF5A174F7}">
      <dsp:nvSpPr>
        <dsp:cNvPr id="0" name=""/>
        <dsp:cNvSpPr/>
      </dsp:nvSpPr>
      <dsp:spPr>
        <a:xfrm>
          <a:off x="2872151" y="3025108"/>
          <a:ext cx="212266" cy="121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1367137"/>
              </a:lnTo>
              <a:lnTo>
                <a:pt x="239157" y="1367137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47488" y="3601019"/>
        <a:ext cx="0" cy="0"/>
      </dsp:txXfrm>
    </dsp:sp>
    <dsp:sp modelId="{E3599054-4B0A-48A6-BB54-F52F3E529B09}">
      <dsp:nvSpPr>
        <dsp:cNvPr id="0" name=""/>
        <dsp:cNvSpPr/>
      </dsp:nvSpPr>
      <dsp:spPr>
        <a:xfrm>
          <a:off x="2872151" y="3025108"/>
          <a:ext cx="212266" cy="808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911425"/>
              </a:lnTo>
              <a:lnTo>
                <a:pt x="239157" y="911425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57376" y="3408671"/>
        <a:ext cx="0" cy="0"/>
      </dsp:txXfrm>
    </dsp:sp>
    <dsp:sp modelId="{A4DADDA6-EE49-448D-A511-4F8C37810CCC}">
      <dsp:nvSpPr>
        <dsp:cNvPr id="0" name=""/>
        <dsp:cNvSpPr/>
      </dsp:nvSpPr>
      <dsp:spPr>
        <a:xfrm>
          <a:off x="2872151" y="3025108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3215924"/>
        <a:ext cx="0" cy="0"/>
      </dsp:txXfrm>
    </dsp:sp>
    <dsp:sp modelId="{69919F87-2150-4EDB-8B87-103E527436FE}">
      <dsp:nvSpPr>
        <dsp:cNvPr id="0" name=""/>
        <dsp:cNvSpPr/>
      </dsp:nvSpPr>
      <dsp:spPr>
        <a:xfrm>
          <a:off x="2872151" y="2972069"/>
          <a:ext cx="2136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966"/>
              </a:moveTo>
              <a:lnTo>
                <a:pt x="123704" y="53966"/>
              </a:lnTo>
              <a:lnTo>
                <a:pt x="123704" y="45720"/>
              </a:lnTo>
              <a:lnTo>
                <a:pt x="247408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73629" y="3012445"/>
        <a:ext cx="0" cy="0"/>
      </dsp:txXfrm>
    </dsp:sp>
    <dsp:sp modelId="{DAE15E58-4E89-40C9-83F2-CE9B263CE5B1}">
      <dsp:nvSpPr>
        <dsp:cNvPr id="0" name=""/>
        <dsp:cNvSpPr/>
      </dsp:nvSpPr>
      <dsp:spPr>
        <a:xfrm>
          <a:off x="2872151" y="2620637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2811453"/>
        <a:ext cx="0" cy="0"/>
      </dsp:txXfrm>
    </dsp:sp>
    <dsp:sp modelId="{C0234450-3C47-4564-A2D4-DC2023DCF62B}">
      <dsp:nvSpPr>
        <dsp:cNvPr id="0" name=""/>
        <dsp:cNvSpPr/>
      </dsp:nvSpPr>
      <dsp:spPr>
        <a:xfrm>
          <a:off x="2872151" y="2216166"/>
          <a:ext cx="212266" cy="808941"/>
        </a:xfrm>
        <a:custGeom>
          <a:avLst/>
          <a:gdLst/>
          <a:ahLst/>
          <a:cxnLst/>
          <a:rect l="0" t="0" r="0" b="0"/>
          <a:pathLst>
            <a:path>
              <a:moveTo>
                <a:pt x="0" y="911425"/>
              </a:moveTo>
              <a:lnTo>
                <a:pt x="119578" y="911425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57376" y="2599729"/>
        <a:ext cx="0" cy="0"/>
      </dsp:txXfrm>
    </dsp:sp>
    <dsp:sp modelId="{8635CE2C-F55A-4EED-919F-AF029BE746C3}">
      <dsp:nvSpPr>
        <dsp:cNvPr id="0" name=""/>
        <dsp:cNvSpPr/>
      </dsp:nvSpPr>
      <dsp:spPr>
        <a:xfrm>
          <a:off x="2872151" y="1811695"/>
          <a:ext cx="212266" cy="1213412"/>
        </a:xfrm>
        <a:custGeom>
          <a:avLst/>
          <a:gdLst/>
          <a:ahLst/>
          <a:cxnLst/>
          <a:rect l="0" t="0" r="0" b="0"/>
          <a:pathLst>
            <a:path>
              <a:moveTo>
                <a:pt x="0" y="1367137"/>
              </a:moveTo>
              <a:lnTo>
                <a:pt x="119578" y="1367137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47488" y="2387606"/>
        <a:ext cx="0" cy="0"/>
      </dsp:txXfrm>
    </dsp:sp>
    <dsp:sp modelId="{FA48E2B8-0A11-4272-895A-A00A8BC163FD}">
      <dsp:nvSpPr>
        <dsp:cNvPr id="0" name=""/>
        <dsp:cNvSpPr/>
      </dsp:nvSpPr>
      <dsp:spPr>
        <a:xfrm>
          <a:off x="2872151" y="1407224"/>
          <a:ext cx="212266" cy="1617883"/>
        </a:xfrm>
        <a:custGeom>
          <a:avLst/>
          <a:gdLst/>
          <a:ahLst/>
          <a:cxnLst/>
          <a:rect l="0" t="0" r="0" b="0"/>
          <a:pathLst>
            <a:path>
              <a:moveTo>
                <a:pt x="0" y="1822850"/>
              </a:moveTo>
              <a:lnTo>
                <a:pt x="119578" y="1822850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37490" y="2175372"/>
        <a:ext cx="0" cy="0"/>
      </dsp:txXfrm>
    </dsp:sp>
    <dsp:sp modelId="{F9F7AA23-8950-4EB8-AC66-42843FD285C7}">
      <dsp:nvSpPr>
        <dsp:cNvPr id="0" name=""/>
        <dsp:cNvSpPr/>
      </dsp:nvSpPr>
      <dsp:spPr>
        <a:xfrm>
          <a:off x="1598553" y="2979388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379" y="3019801"/>
        <a:ext cx="0" cy="0"/>
      </dsp:txXfrm>
    </dsp:sp>
    <dsp:sp modelId="{1CB4B5B8-9DCB-4788-A12E-9A6F03EAD313}">
      <dsp:nvSpPr>
        <dsp:cNvPr id="0" name=""/>
        <dsp:cNvSpPr/>
      </dsp:nvSpPr>
      <dsp:spPr>
        <a:xfrm>
          <a:off x="330869" y="3025108"/>
          <a:ext cx="206351" cy="158475"/>
        </a:xfrm>
        <a:custGeom>
          <a:avLst/>
          <a:gdLst/>
          <a:ahLst/>
          <a:cxnLst/>
          <a:rect l="0" t="0" r="0" b="0"/>
          <a:pathLst>
            <a:path>
              <a:moveTo>
                <a:pt x="0" y="178552"/>
              </a:moveTo>
              <a:lnTo>
                <a:pt x="116246" y="178552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7541" y="3097842"/>
        <a:ext cx="0" cy="0"/>
      </dsp:txXfrm>
    </dsp:sp>
    <dsp:sp modelId="{5703E601-91C8-4113-A135-E32B434418E3}">
      <dsp:nvSpPr>
        <dsp:cNvPr id="0" name=""/>
        <dsp:cNvSpPr/>
      </dsp:nvSpPr>
      <dsp:spPr>
        <a:xfrm>
          <a:off x="2872151" y="598282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78" y="0"/>
              </a:lnTo>
              <a:lnTo>
                <a:pt x="119578" y="455712"/>
              </a:lnTo>
              <a:lnTo>
                <a:pt x="239157" y="45571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789098"/>
        <a:ext cx="0" cy="0"/>
      </dsp:txXfrm>
    </dsp:sp>
    <dsp:sp modelId="{B2782BCA-BCA9-4F13-ADB6-A48EE672431A}">
      <dsp:nvSpPr>
        <dsp:cNvPr id="0" name=""/>
        <dsp:cNvSpPr/>
      </dsp:nvSpPr>
      <dsp:spPr>
        <a:xfrm>
          <a:off x="2872151" y="552562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72978" y="592975"/>
        <a:ext cx="0" cy="0"/>
      </dsp:txXfrm>
    </dsp:sp>
    <dsp:sp modelId="{2A5D7A6E-7538-4A50-85C9-3F9A7047C2A6}">
      <dsp:nvSpPr>
        <dsp:cNvPr id="0" name=""/>
        <dsp:cNvSpPr/>
      </dsp:nvSpPr>
      <dsp:spPr>
        <a:xfrm>
          <a:off x="2872151" y="193811"/>
          <a:ext cx="212266" cy="404470"/>
        </a:xfrm>
        <a:custGeom>
          <a:avLst/>
          <a:gdLst/>
          <a:ahLst/>
          <a:cxnLst/>
          <a:rect l="0" t="0" r="0" b="0"/>
          <a:pathLst>
            <a:path>
              <a:moveTo>
                <a:pt x="0" y="455712"/>
              </a:moveTo>
              <a:lnTo>
                <a:pt x="119578" y="455712"/>
              </a:lnTo>
              <a:lnTo>
                <a:pt x="119578" y="0"/>
              </a:lnTo>
              <a:lnTo>
                <a:pt x="239157" y="0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6865" y="384627"/>
        <a:ext cx="0" cy="0"/>
      </dsp:txXfrm>
    </dsp:sp>
    <dsp:sp modelId="{F8B859F7-00BB-442D-A90B-BA01233D89A1}">
      <dsp:nvSpPr>
        <dsp:cNvPr id="0" name=""/>
        <dsp:cNvSpPr/>
      </dsp:nvSpPr>
      <dsp:spPr>
        <a:xfrm>
          <a:off x="1598553" y="552562"/>
          <a:ext cx="212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57" y="4572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699379" y="592975"/>
        <a:ext cx="0" cy="0"/>
      </dsp:txXfrm>
    </dsp:sp>
    <dsp:sp modelId="{4354DF0A-FBD7-4E87-A2A5-0658231A6162}">
      <dsp:nvSpPr>
        <dsp:cNvPr id="0" name=""/>
        <dsp:cNvSpPr/>
      </dsp:nvSpPr>
      <dsp:spPr>
        <a:xfrm>
          <a:off x="330869" y="598282"/>
          <a:ext cx="206351" cy="2585301"/>
        </a:xfrm>
        <a:custGeom>
          <a:avLst/>
          <a:gdLst/>
          <a:ahLst/>
          <a:cxnLst/>
          <a:rect l="0" t="0" r="0" b="0"/>
          <a:pathLst>
            <a:path>
              <a:moveTo>
                <a:pt x="0" y="2912828"/>
              </a:moveTo>
              <a:lnTo>
                <a:pt x="116246" y="2912828"/>
              </a:lnTo>
              <a:lnTo>
                <a:pt x="116246" y="0"/>
              </a:lnTo>
              <a:lnTo>
                <a:pt x="232493" y="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9207" y="1826095"/>
        <a:ext cx="0" cy="0"/>
      </dsp:txXfrm>
    </dsp:sp>
    <dsp:sp modelId="{F637370C-C04F-4C4A-9BAE-81996D2BA8A9}">
      <dsp:nvSpPr>
        <dsp:cNvPr id="0" name=""/>
        <dsp:cNvSpPr/>
      </dsp:nvSpPr>
      <dsp:spPr>
        <a:xfrm rot="16200000">
          <a:off x="-2932827" y="3021796"/>
          <a:ext cx="6203818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Safety Management and Enhancing Caregiver Protective Capacity</a:t>
          </a:r>
        </a:p>
      </dsp:txBody>
      <dsp:txXfrm>
        <a:off x="-2932827" y="3021796"/>
        <a:ext cx="6203818" cy="323576"/>
      </dsp:txXfrm>
    </dsp:sp>
    <dsp:sp modelId="{A3C7DABE-A5A5-45F7-9D9A-691D5AA9098F}">
      <dsp:nvSpPr>
        <dsp:cNvPr id="0" name=""/>
        <dsp:cNvSpPr/>
      </dsp:nvSpPr>
      <dsp:spPr>
        <a:xfrm>
          <a:off x="537221" y="436494"/>
          <a:ext cx="1061331" cy="323576"/>
        </a:xfrm>
        <a:prstGeom prst="rect">
          <a:avLst/>
        </a:prstGeom>
        <a:solidFill>
          <a:srgbClr val="5B9BD5">
            <a:lumMod val="5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Information Gathering </a:t>
          </a:r>
        </a:p>
      </dsp:txBody>
      <dsp:txXfrm>
        <a:off x="537221" y="436494"/>
        <a:ext cx="1061331" cy="323576"/>
      </dsp:txXfrm>
    </dsp:sp>
    <dsp:sp modelId="{1B883415-98E2-441A-82CB-03374CA5A589}">
      <dsp:nvSpPr>
        <dsp:cNvPr id="0" name=""/>
        <dsp:cNvSpPr/>
      </dsp:nvSpPr>
      <dsp:spPr>
        <a:xfrm>
          <a:off x="1810819" y="436494"/>
          <a:ext cx="1061331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and analyze information gathered</a:t>
          </a:r>
        </a:p>
      </dsp:txBody>
      <dsp:txXfrm>
        <a:off x="1810819" y="436494"/>
        <a:ext cx="1061331" cy="323576"/>
      </dsp:txXfrm>
    </dsp:sp>
    <dsp:sp modelId="{5BA3DB90-7B17-43F6-8D6D-FC26E8A5D727}">
      <dsp:nvSpPr>
        <dsp:cNvPr id="0" name=""/>
        <dsp:cNvSpPr/>
      </dsp:nvSpPr>
      <dsp:spPr>
        <a:xfrm>
          <a:off x="3084417" y="32023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Monthly Contacts</a:t>
          </a:r>
        </a:p>
      </dsp:txBody>
      <dsp:txXfrm>
        <a:off x="3084417" y="32023"/>
        <a:ext cx="1061331" cy="323576"/>
      </dsp:txXfrm>
    </dsp:sp>
    <dsp:sp modelId="{F372FE10-AA9C-4058-8115-8ED4D1D38CDC}">
      <dsp:nvSpPr>
        <dsp:cNvPr id="0" name=""/>
        <dsp:cNvSpPr/>
      </dsp:nvSpPr>
      <dsp:spPr>
        <a:xfrm>
          <a:off x="3084417" y="436494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Collaterals</a:t>
          </a:r>
        </a:p>
      </dsp:txBody>
      <dsp:txXfrm>
        <a:off x="3084417" y="436494"/>
        <a:ext cx="1061331" cy="323576"/>
      </dsp:txXfrm>
    </dsp:sp>
    <dsp:sp modelId="{9E62C627-CE2A-4F2D-A027-2A95E1B84EA6}">
      <dsp:nvSpPr>
        <dsp:cNvPr id="0" name=""/>
        <dsp:cNvSpPr/>
      </dsp:nvSpPr>
      <dsp:spPr>
        <a:xfrm>
          <a:off x="3084417" y="840965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Observation</a:t>
          </a:r>
        </a:p>
      </dsp:txBody>
      <dsp:txXfrm>
        <a:off x="3084417" y="840965"/>
        <a:ext cx="1061331" cy="323576"/>
      </dsp:txXfrm>
    </dsp:sp>
    <dsp:sp modelId="{2234F855-C6AD-4DC6-AC67-829F593A9B6F}">
      <dsp:nvSpPr>
        <dsp:cNvPr id="0" name=""/>
        <dsp:cNvSpPr/>
      </dsp:nvSpPr>
      <dsp:spPr>
        <a:xfrm>
          <a:off x="537221" y="2863320"/>
          <a:ext cx="1061331" cy="323576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Family Progress</a:t>
          </a:r>
        </a:p>
      </dsp:txBody>
      <dsp:txXfrm>
        <a:off x="537221" y="2863320"/>
        <a:ext cx="1061331" cy="323576"/>
      </dsp:txXfrm>
    </dsp:sp>
    <dsp:sp modelId="{70641086-1C6D-4577-B619-51B60489D5B8}">
      <dsp:nvSpPr>
        <dsp:cNvPr id="0" name=""/>
        <dsp:cNvSpPr/>
      </dsp:nvSpPr>
      <dsp:spPr>
        <a:xfrm>
          <a:off x="1810819" y="2863320"/>
          <a:ext cx="1061331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Evaluate progress family has made since last assessment</a:t>
          </a:r>
        </a:p>
      </dsp:txBody>
      <dsp:txXfrm>
        <a:off x="1810819" y="2863320"/>
        <a:ext cx="1061331" cy="323576"/>
      </dsp:txXfrm>
    </dsp:sp>
    <dsp:sp modelId="{C0C186CF-18CC-49F7-A9FF-9932E348FBA3}">
      <dsp:nvSpPr>
        <dsp:cNvPr id="0" name=""/>
        <dsp:cNvSpPr/>
      </dsp:nvSpPr>
      <dsp:spPr>
        <a:xfrm>
          <a:off x="3084417" y="1245436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Caregiver Protective Capacity</a:t>
          </a:r>
          <a:endParaRPr lang="en-US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084417" y="1245436"/>
        <a:ext cx="1061331" cy="323576"/>
      </dsp:txXfrm>
    </dsp:sp>
    <dsp:sp modelId="{708EAE45-C544-4252-83A7-D789CA7D989E}">
      <dsp:nvSpPr>
        <dsp:cNvPr id="0" name=""/>
        <dsp:cNvSpPr/>
      </dsp:nvSpPr>
      <dsp:spPr>
        <a:xfrm>
          <a:off x="3084417" y="1649907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Child Strengths and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Needs</a:t>
          </a:r>
        </a:p>
      </dsp:txBody>
      <dsp:txXfrm>
        <a:off x="3084417" y="1649907"/>
        <a:ext cx="1061331" cy="323576"/>
      </dsp:txXfrm>
    </dsp:sp>
    <dsp:sp modelId="{EA56C705-D0AA-4D60-8C28-C235D06B94A9}">
      <dsp:nvSpPr>
        <dsp:cNvPr id="0" name=""/>
        <dsp:cNvSpPr/>
      </dsp:nvSpPr>
      <dsp:spPr>
        <a:xfrm>
          <a:off x="3084417" y="2054378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Danger Statement</a:t>
          </a:r>
        </a:p>
      </dsp:txBody>
      <dsp:txXfrm>
        <a:off x="3084417" y="2054378"/>
        <a:ext cx="1061331" cy="323576"/>
      </dsp:txXfrm>
    </dsp:sp>
    <dsp:sp modelId="{AD03C019-7CED-4CF9-9DF0-0895CF5B2642}">
      <dsp:nvSpPr>
        <dsp:cNvPr id="0" name=""/>
        <dsp:cNvSpPr/>
      </dsp:nvSpPr>
      <dsp:spPr>
        <a:xfrm>
          <a:off x="3084417" y="2458849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Change Strategy</a:t>
          </a:r>
        </a:p>
      </dsp:txBody>
      <dsp:txXfrm>
        <a:off x="3084417" y="2458849"/>
        <a:ext cx="1061331" cy="323576"/>
      </dsp:txXfrm>
    </dsp:sp>
    <dsp:sp modelId="{D969E727-A63E-411A-877D-3C957A88EA50}">
      <dsp:nvSpPr>
        <dsp:cNvPr id="0" name=""/>
        <dsp:cNvSpPr/>
      </dsp:nvSpPr>
      <dsp:spPr>
        <a:xfrm>
          <a:off x="3085796" y="2856000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Stages of Change</a:t>
          </a:r>
        </a:p>
      </dsp:txBody>
      <dsp:txXfrm>
        <a:off x="3085796" y="2856000"/>
        <a:ext cx="1061331" cy="323576"/>
      </dsp:txXfrm>
    </dsp:sp>
    <dsp:sp modelId="{F7621C76-5290-4EC1-BE39-7112A20F6F41}">
      <dsp:nvSpPr>
        <dsp:cNvPr id="0" name=""/>
        <dsp:cNvSpPr/>
      </dsp:nvSpPr>
      <dsp:spPr>
        <a:xfrm>
          <a:off x="3084417" y="3267791"/>
          <a:ext cx="1061331" cy="323576"/>
        </a:xfrm>
        <a:prstGeom prst="rect">
          <a:avLst/>
        </a:prstGeom>
        <a:solidFill>
          <a:srgbClr val="DBA5AA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Safety </a:t>
          </a: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Analysis/Conditions for Return</a:t>
          </a:r>
        </a:p>
      </dsp:txBody>
      <dsp:txXfrm>
        <a:off x="3084417" y="3267791"/>
        <a:ext cx="1061331" cy="323576"/>
      </dsp:txXfrm>
    </dsp:sp>
    <dsp:sp modelId="{A2735BD9-4C0F-4A41-9BB9-583CDA970446}">
      <dsp:nvSpPr>
        <dsp:cNvPr id="0" name=""/>
        <dsp:cNvSpPr/>
      </dsp:nvSpPr>
      <dsp:spPr>
        <a:xfrm>
          <a:off x="3084417" y="3672262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Quality and Frequency of Family Time</a:t>
          </a:r>
        </a:p>
      </dsp:txBody>
      <dsp:txXfrm>
        <a:off x="3084417" y="3672262"/>
        <a:ext cx="1061331" cy="323576"/>
      </dsp:txXfrm>
    </dsp:sp>
    <dsp:sp modelId="{B5FA46CE-6E84-4DEF-AFD3-2CB1A583D478}">
      <dsp:nvSpPr>
        <dsp:cNvPr id="0" name=""/>
        <dsp:cNvSpPr/>
      </dsp:nvSpPr>
      <dsp:spPr>
        <a:xfrm>
          <a:off x="3084417" y="4076733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 Outcome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Evaluation</a:t>
          </a:r>
        </a:p>
      </dsp:txBody>
      <dsp:txXfrm>
        <a:off x="3084417" y="4076733"/>
        <a:ext cx="1061331" cy="323576"/>
      </dsp:txXfrm>
    </dsp:sp>
    <dsp:sp modelId="{4021E159-D14E-49B0-A361-5D85E51269B5}">
      <dsp:nvSpPr>
        <dsp:cNvPr id="0" name=""/>
        <dsp:cNvSpPr/>
      </dsp:nvSpPr>
      <dsp:spPr>
        <a:xfrm>
          <a:off x="3084417" y="4481204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Complete Progress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Update</a:t>
          </a:r>
        </a:p>
      </dsp:txBody>
      <dsp:txXfrm>
        <a:off x="3084417" y="4481204"/>
        <a:ext cx="1061331" cy="323576"/>
      </dsp:txXfrm>
    </dsp:sp>
    <dsp:sp modelId="{AAB1ACDA-38C8-4712-9064-A616D1BA23DB}">
      <dsp:nvSpPr>
        <dsp:cNvPr id="0" name=""/>
        <dsp:cNvSpPr/>
      </dsp:nvSpPr>
      <dsp:spPr>
        <a:xfrm>
          <a:off x="537221" y="5492381"/>
          <a:ext cx="1061331" cy="323576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sp:txBody>
      <dsp:txXfrm>
        <a:off x="537221" y="5492381"/>
        <a:ext cx="1061331" cy="323576"/>
      </dsp:txXfrm>
    </dsp:sp>
    <dsp:sp modelId="{17512DD2-489E-4B56-AE2C-D9D0192DC390}">
      <dsp:nvSpPr>
        <dsp:cNvPr id="0" name=""/>
        <dsp:cNvSpPr/>
      </dsp:nvSpPr>
      <dsp:spPr>
        <a:xfrm>
          <a:off x="1810819" y="5492381"/>
          <a:ext cx="1061331" cy="32357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sp:txBody>
      <dsp:txXfrm>
        <a:off x="1810819" y="5492381"/>
        <a:ext cx="1061331" cy="323576"/>
      </dsp:txXfrm>
    </dsp:sp>
    <dsp:sp modelId="{1040B8D7-AC43-4CD5-B7EF-659E780618FF}">
      <dsp:nvSpPr>
        <dsp:cNvPr id="0" name=""/>
        <dsp:cNvSpPr/>
      </dsp:nvSpPr>
      <dsp:spPr>
        <a:xfrm>
          <a:off x="3084417" y="4885675"/>
          <a:ext cx="1061331" cy="32357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sp:txBody>
      <dsp:txXfrm>
        <a:off x="3084417" y="4885675"/>
        <a:ext cx="1061331" cy="323576"/>
      </dsp:txXfrm>
    </dsp:sp>
    <dsp:sp modelId="{6C22728F-5C28-44C5-B59E-AF58AC0C8373}">
      <dsp:nvSpPr>
        <dsp:cNvPr id="0" name=""/>
        <dsp:cNvSpPr/>
      </dsp:nvSpPr>
      <dsp:spPr>
        <a:xfrm>
          <a:off x="3084417" y="5290146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sp:txBody>
      <dsp:txXfrm>
        <a:off x="3084417" y="5290146"/>
        <a:ext cx="1061331" cy="323576"/>
      </dsp:txXfrm>
    </dsp:sp>
    <dsp:sp modelId="{1A7B2B6E-F515-41E5-8B88-2C888192452D}">
      <dsp:nvSpPr>
        <dsp:cNvPr id="0" name=""/>
        <dsp:cNvSpPr/>
      </dsp:nvSpPr>
      <dsp:spPr>
        <a:xfrm>
          <a:off x="3077105" y="5694617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sp:txBody>
      <dsp:txXfrm>
        <a:off x="3077105" y="5694617"/>
        <a:ext cx="1061331" cy="323576"/>
      </dsp:txXfrm>
    </dsp:sp>
    <dsp:sp modelId="{5B5B5C76-4433-488F-84F5-43DA15735D9C}">
      <dsp:nvSpPr>
        <dsp:cNvPr id="0" name=""/>
        <dsp:cNvSpPr/>
      </dsp:nvSpPr>
      <dsp:spPr>
        <a:xfrm>
          <a:off x="3069060" y="6102411"/>
          <a:ext cx="1061331" cy="32357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sp:txBody>
      <dsp:txXfrm>
        <a:off x="3069060" y="6102411"/>
        <a:ext cx="1061331" cy="323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98912-065D-4898-AF2B-84C2F1B60D6E}">
      <dsp:nvSpPr>
        <dsp:cNvPr id="0" name=""/>
        <dsp:cNvSpPr/>
      </dsp:nvSpPr>
      <dsp:spPr>
        <a:xfrm>
          <a:off x="3068106" y="3244634"/>
          <a:ext cx="378082" cy="11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005" y="0"/>
              </a:lnTo>
              <a:lnTo>
                <a:pt x="219005" y="1356970"/>
              </a:lnTo>
              <a:lnTo>
                <a:pt x="438010" y="135697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26377" y="3799519"/>
        <a:ext cx="0" cy="0"/>
      </dsp:txXfrm>
    </dsp:sp>
    <dsp:sp modelId="{C305C4B1-43B0-4842-99F4-C0F2D9C4BF29}">
      <dsp:nvSpPr>
        <dsp:cNvPr id="0" name=""/>
        <dsp:cNvSpPr/>
      </dsp:nvSpPr>
      <dsp:spPr>
        <a:xfrm>
          <a:off x="3068106" y="3244634"/>
          <a:ext cx="393529" cy="388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953" y="0"/>
              </a:lnTo>
              <a:lnTo>
                <a:pt x="227953" y="449859"/>
              </a:lnTo>
              <a:lnTo>
                <a:pt x="455906" y="449859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51049" y="3424967"/>
        <a:ext cx="0" cy="0"/>
      </dsp:txXfrm>
    </dsp:sp>
    <dsp:sp modelId="{D88F92FA-2A8C-4A42-81E2-535101BB4362}">
      <dsp:nvSpPr>
        <dsp:cNvPr id="0" name=""/>
        <dsp:cNvSpPr/>
      </dsp:nvSpPr>
      <dsp:spPr>
        <a:xfrm>
          <a:off x="3068106" y="2856323"/>
          <a:ext cx="407570" cy="388310"/>
        </a:xfrm>
        <a:custGeom>
          <a:avLst/>
          <a:gdLst/>
          <a:ahLst/>
          <a:cxnLst/>
          <a:rect l="0" t="0" r="0" b="0"/>
          <a:pathLst>
            <a:path>
              <a:moveTo>
                <a:pt x="0" y="449859"/>
              </a:moveTo>
              <a:lnTo>
                <a:pt x="236086" y="449859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57818" y="3036405"/>
        <a:ext cx="0" cy="0"/>
      </dsp:txXfrm>
    </dsp:sp>
    <dsp:sp modelId="{34BA4CA8-DAC4-4E34-8988-444849807226}">
      <dsp:nvSpPr>
        <dsp:cNvPr id="0" name=""/>
        <dsp:cNvSpPr/>
      </dsp:nvSpPr>
      <dsp:spPr>
        <a:xfrm>
          <a:off x="3068106" y="2079702"/>
          <a:ext cx="407570" cy="1164931"/>
        </a:xfrm>
        <a:custGeom>
          <a:avLst/>
          <a:gdLst/>
          <a:ahLst/>
          <a:cxnLst/>
          <a:rect l="0" t="0" r="0" b="0"/>
          <a:pathLst>
            <a:path>
              <a:moveTo>
                <a:pt x="0" y="1349578"/>
              </a:moveTo>
              <a:lnTo>
                <a:pt x="236086" y="1349578"/>
              </a:lnTo>
              <a:lnTo>
                <a:pt x="236086" y="0"/>
              </a:lnTo>
              <a:lnTo>
                <a:pt x="472172" y="0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41037" y="2631314"/>
        <a:ext cx="0" cy="0"/>
      </dsp:txXfrm>
    </dsp:sp>
    <dsp:sp modelId="{EB4F7B4E-2B7F-4696-85E3-FEAF611BF0B3}">
      <dsp:nvSpPr>
        <dsp:cNvPr id="0" name=""/>
        <dsp:cNvSpPr/>
      </dsp:nvSpPr>
      <dsp:spPr>
        <a:xfrm>
          <a:off x="622682" y="3198914"/>
          <a:ext cx="407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172" y="45720"/>
              </a:lnTo>
            </a:path>
          </a:pathLst>
        </a:cu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16278" y="3234444"/>
        <a:ext cx="0" cy="0"/>
      </dsp:txXfrm>
    </dsp:sp>
    <dsp:sp modelId="{FFF33597-47BB-4CCB-9227-F85BC0398141}">
      <dsp:nvSpPr>
        <dsp:cNvPr id="0" name=""/>
        <dsp:cNvSpPr/>
      </dsp:nvSpPr>
      <dsp:spPr>
        <a:xfrm>
          <a:off x="-303213" y="2933985"/>
          <a:ext cx="1230494" cy="621296"/>
        </a:xfrm>
        <a:prstGeom prst="rect">
          <a:avLst/>
        </a:prstGeom>
        <a:solidFill>
          <a:srgbClr val="264378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Modifications</a:t>
          </a:r>
        </a:p>
      </dsp:txBody>
      <dsp:txXfrm>
        <a:off x="-303213" y="2933985"/>
        <a:ext cx="1230494" cy="621296"/>
      </dsp:txXfrm>
    </dsp:sp>
    <dsp:sp modelId="{17512DD2-489E-4B56-AE2C-D9D0192DC390}">
      <dsp:nvSpPr>
        <dsp:cNvPr id="0" name=""/>
        <dsp:cNvSpPr/>
      </dsp:nvSpPr>
      <dsp:spPr>
        <a:xfrm>
          <a:off x="1030253" y="2933985"/>
          <a:ext cx="2037853" cy="621296"/>
        </a:xfrm>
        <a:prstGeom prst="rect">
          <a:avLst/>
        </a:prstGeom>
        <a:solidFill>
          <a:srgbClr val="96BCA0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Develop modification based on Progress Update</a:t>
          </a:r>
        </a:p>
      </dsp:txBody>
      <dsp:txXfrm>
        <a:off x="1030253" y="2933985"/>
        <a:ext cx="2037853" cy="621296"/>
      </dsp:txXfrm>
    </dsp:sp>
    <dsp:sp modelId="{1040B8D7-AC43-4CD5-B7EF-659E780618FF}">
      <dsp:nvSpPr>
        <dsp:cNvPr id="0" name=""/>
        <dsp:cNvSpPr/>
      </dsp:nvSpPr>
      <dsp:spPr>
        <a:xfrm>
          <a:off x="3475677" y="1769054"/>
          <a:ext cx="2037853" cy="621296"/>
        </a:xfrm>
        <a:prstGeom prst="rect">
          <a:avLst/>
        </a:prstGeom>
        <a:solidFill>
          <a:srgbClr val="BDD7EE"/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 Change Needed</a:t>
          </a:r>
        </a:p>
      </dsp:txBody>
      <dsp:txXfrm>
        <a:off x="3475677" y="1769054"/>
        <a:ext cx="2037853" cy="621296"/>
      </dsp:txXfrm>
    </dsp:sp>
    <dsp:sp modelId="{6C22728F-5C28-44C5-B59E-AF58AC0C8373}">
      <dsp:nvSpPr>
        <dsp:cNvPr id="0" name=""/>
        <dsp:cNvSpPr/>
      </dsp:nvSpPr>
      <dsp:spPr>
        <a:xfrm>
          <a:off x="3475677" y="2545675"/>
          <a:ext cx="2037853" cy="62129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Case Plan</a:t>
          </a:r>
        </a:p>
      </dsp:txBody>
      <dsp:txXfrm>
        <a:off x="3475677" y="2545675"/>
        <a:ext cx="2037853" cy="621296"/>
      </dsp:txXfrm>
    </dsp:sp>
    <dsp:sp modelId="{1A7B2B6E-F515-41E5-8B88-2C888192452D}">
      <dsp:nvSpPr>
        <dsp:cNvPr id="0" name=""/>
        <dsp:cNvSpPr/>
      </dsp:nvSpPr>
      <dsp:spPr>
        <a:xfrm>
          <a:off x="3461636" y="3322296"/>
          <a:ext cx="2037853" cy="62129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Modify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Safety Plan</a:t>
          </a:r>
        </a:p>
      </dsp:txBody>
      <dsp:txXfrm>
        <a:off x="3461636" y="3322296"/>
        <a:ext cx="2037853" cy="621296"/>
      </dsp:txXfrm>
    </dsp:sp>
    <dsp:sp modelId="{5B5B5C76-4433-488F-84F5-43DA15735D9C}">
      <dsp:nvSpPr>
        <dsp:cNvPr id="0" name=""/>
        <dsp:cNvSpPr/>
      </dsp:nvSpPr>
      <dsp:spPr>
        <a:xfrm>
          <a:off x="3446189" y="4105297"/>
          <a:ext cx="2037853" cy="621296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Modify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Family Time</a:t>
          </a:r>
        </a:p>
      </dsp:txBody>
      <dsp:txXfrm>
        <a:off x="3446189" y="4105297"/>
        <a:ext cx="2037853" cy="621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2E349-D3CC-43B8-B258-8899E2D1D2F0}">
      <dsp:nvSpPr>
        <dsp:cNvPr id="0" name=""/>
        <dsp:cNvSpPr/>
      </dsp:nvSpPr>
      <dsp:spPr>
        <a:xfrm>
          <a:off x="2204176" y="1185887"/>
          <a:ext cx="2954314" cy="29543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/>
            <a:t>KNOW THE FAMILY</a:t>
          </a:r>
          <a:endParaRPr lang="en-US" sz="5000" b="1" kern="1200" dirty="0"/>
        </a:p>
      </dsp:txBody>
      <dsp:txXfrm>
        <a:off x="2636825" y="1618536"/>
        <a:ext cx="2089016" cy="2089016"/>
      </dsp:txXfrm>
    </dsp:sp>
    <dsp:sp modelId="{81EB4B21-9794-4BE0-9A61-9BDA85BFA3F1}">
      <dsp:nvSpPr>
        <dsp:cNvPr id="0" name=""/>
        <dsp:cNvSpPr/>
      </dsp:nvSpPr>
      <dsp:spPr>
        <a:xfrm>
          <a:off x="2942755" y="527"/>
          <a:ext cx="1477157" cy="14771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Extent of Maltreatment</a:t>
          </a:r>
          <a:endParaRPr lang="en-US" sz="1200" b="1" kern="1200" dirty="0"/>
        </a:p>
      </dsp:txBody>
      <dsp:txXfrm>
        <a:off x="3159080" y="216852"/>
        <a:ext cx="1044507" cy="1044507"/>
      </dsp:txXfrm>
    </dsp:sp>
    <dsp:sp modelId="{B37E53F7-6E28-4764-8EEF-6CC25F44DA94}">
      <dsp:nvSpPr>
        <dsp:cNvPr id="0" name=""/>
        <dsp:cNvSpPr/>
      </dsp:nvSpPr>
      <dsp:spPr>
        <a:xfrm>
          <a:off x="4608934" y="962496"/>
          <a:ext cx="1477157" cy="147715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Surrounding Circumstances</a:t>
          </a:r>
          <a:endParaRPr lang="en-US" sz="1200" b="1" kern="1200" dirty="0"/>
        </a:p>
      </dsp:txBody>
      <dsp:txXfrm>
        <a:off x="4825259" y="1178821"/>
        <a:ext cx="1044507" cy="1044507"/>
      </dsp:txXfrm>
    </dsp:sp>
    <dsp:sp modelId="{75F2C247-4535-48B0-879D-145A13641F3D}">
      <dsp:nvSpPr>
        <dsp:cNvPr id="0" name=""/>
        <dsp:cNvSpPr/>
      </dsp:nvSpPr>
      <dsp:spPr>
        <a:xfrm>
          <a:off x="4608934" y="2886434"/>
          <a:ext cx="1477157" cy="147715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Child Functioning</a:t>
          </a:r>
          <a:endParaRPr lang="en-US" sz="1200" b="1" kern="1200" dirty="0"/>
        </a:p>
      </dsp:txBody>
      <dsp:txXfrm>
        <a:off x="4825259" y="3102759"/>
        <a:ext cx="1044507" cy="1044507"/>
      </dsp:txXfrm>
    </dsp:sp>
    <dsp:sp modelId="{44A81535-8E65-49B4-A38E-19C76AF1774A}">
      <dsp:nvSpPr>
        <dsp:cNvPr id="0" name=""/>
        <dsp:cNvSpPr/>
      </dsp:nvSpPr>
      <dsp:spPr>
        <a:xfrm>
          <a:off x="2942755" y="3848404"/>
          <a:ext cx="1477157" cy="147715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Adult Functioning</a:t>
          </a:r>
          <a:endParaRPr lang="en-US" sz="1200" b="1" kern="1200" dirty="0"/>
        </a:p>
      </dsp:txBody>
      <dsp:txXfrm>
        <a:off x="3159080" y="4064729"/>
        <a:ext cx="1044507" cy="1044507"/>
      </dsp:txXfrm>
    </dsp:sp>
    <dsp:sp modelId="{9BB1F0C3-8181-47F9-8F63-930DA1EE2518}">
      <dsp:nvSpPr>
        <dsp:cNvPr id="0" name=""/>
        <dsp:cNvSpPr/>
      </dsp:nvSpPr>
      <dsp:spPr>
        <a:xfrm>
          <a:off x="1276575" y="2886434"/>
          <a:ext cx="1477157" cy="14771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General Parenting Practices</a:t>
          </a:r>
          <a:endParaRPr lang="en-US" sz="1200" b="1" kern="1200" dirty="0"/>
        </a:p>
      </dsp:txBody>
      <dsp:txXfrm>
        <a:off x="1492900" y="3102759"/>
        <a:ext cx="1044507" cy="1044507"/>
      </dsp:txXfrm>
    </dsp:sp>
    <dsp:sp modelId="{F2406D94-EE78-4340-80A5-7CDFF9E1D852}">
      <dsp:nvSpPr>
        <dsp:cNvPr id="0" name=""/>
        <dsp:cNvSpPr/>
      </dsp:nvSpPr>
      <dsp:spPr>
        <a:xfrm>
          <a:off x="1276575" y="962496"/>
          <a:ext cx="1477157" cy="147715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Disciplinary Practices/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Behavior Management</a:t>
          </a:r>
          <a:endParaRPr lang="en-US" sz="1200" b="1" kern="1200" dirty="0"/>
        </a:p>
      </dsp:txBody>
      <dsp:txXfrm>
        <a:off x="1492900" y="1178821"/>
        <a:ext cx="1044507" cy="1044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5E59-BC81-446D-9289-E75E0EC95AD5}">
      <dsp:nvSpPr>
        <dsp:cNvPr id="0" name=""/>
        <dsp:cNvSpPr/>
      </dsp:nvSpPr>
      <dsp:spPr>
        <a:xfrm>
          <a:off x="16628" y="1561"/>
          <a:ext cx="7797879" cy="171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Engagement</a:t>
          </a:r>
          <a:r>
            <a:rPr lang="en-US" sz="2800" kern="1200" dirty="0" smtClean="0"/>
            <a:t> research suggests that the following caseworker behaviors are important to mitigating family fears and building the rapport necessary for effective helping:</a:t>
          </a:r>
          <a:endParaRPr lang="en-US" sz="2800" kern="1200" dirty="0"/>
        </a:p>
      </dsp:txBody>
      <dsp:txXfrm>
        <a:off x="66941" y="51874"/>
        <a:ext cx="7697253" cy="1617196"/>
      </dsp:txXfrm>
    </dsp:sp>
    <dsp:sp modelId="{BA010EFA-0054-479B-83A8-EBD4C06F2F29}">
      <dsp:nvSpPr>
        <dsp:cNvPr id="0" name=""/>
        <dsp:cNvSpPr/>
      </dsp:nvSpPr>
      <dsp:spPr>
        <a:xfrm>
          <a:off x="796416" y="1719383"/>
          <a:ext cx="779787" cy="58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625"/>
              </a:lnTo>
              <a:lnTo>
                <a:pt x="779787" y="588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4A625-F0CC-4267-826A-A7963C9C2919}">
      <dsp:nvSpPr>
        <dsp:cNvPr id="0" name=""/>
        <dsp:cNvSpPr/>
      </dsp:nvSpPr>
      <dsp:spPr>
        <a:xfrm>
          <a:off x="1576204" y="1915592"/>
          <a:ext cx="6025833" cy="784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Establishing open, honest communication with parents </a:t>
          </a:r>
          <a:r>
            <a:rPr lang="en-US" sz="1600" kern="1200" dirty="0" smtClean="0"/>
            <a:t>(Yatchmenoff, 2005)</a:t>
          </a:r>
          <a:endParaRPr lang="en-US" sz="1600" kern="1200" dirty="0"/>
        </a:p>
      </dsp:txBody>
      <dsp:txXfrm>
        <a:off x="1599191" y="1938579"/>
        <a:ext cx="5979859" cy="738860"/>
      </dsp:txXfrm>
    </dsp:sp>
    <dsp:sp modelId="{9BC3992E-9030-4216-8458-4D6FAC37BDEA}">
      <dsp:nvSpPr>
        <dsp:cNvPr id="0" name=""/>
        <dsp:cNvSpPr/>
      </dsp:nvSpPr>
      <dsp:spPr>
        <a:xfrm>
          <a:off x="796416" y="1719383"/>
          <a:ext cx="779787" cy="156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68"/>
              </a:lnTo>
              <a:lnTo>
                <a:pt x="779787" y="1569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2B96E-8298-4CCF-BE6A-7F8D419CD325}">
      <dsp:nvSpPr>
        <dsp:cNvPr id="0" name=""/>
        <dsp:cNvSpPr/>
      </dsp:nvSpPr>
      <dsp:spPr>
        <a:xfrm>
          <a:off x="1576204" y="2896635"/>
          <a:ext cx="6025833" cy="784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Requesting family participation and feedback in the planning process </a:t>
          </a:r>
          <a:r>
            <a:rPr lang="en-US" sz="1600" kern="1200" dirty="0" smtClean="0"/>
            <a:t>(Regional Research Institute for Human Services, 1998; Rooney, 1992)</a:t>
          </a:r>
          <a:endParaRPr lang="en-US" sz="1600" kern="1200" dirty="0"/>
        </a:p>
      </dsp:txBody>
      <dsp:txXfrm>
        <a:off x="1599191" y="2919622"/>
        <a:ext cx="5979859" cy="738860"/>
      </dsp:txXfrm>
    </dsp:sp>
    <dsp:sp modelId="{D8D1790F-8F8F-4AD6-A6C7-7CA25E182FC9}">
      <dsp:nvSpPr>
        <dsp:cNvPr id="0" name=""/>
        <dsp:cNvSpPr/>
      </dsp:nvSpPr>
      <dsp:spPr>
        <a:xfrm>
          <a:off x="796416" y="1719383"/>
          <a:ext cx="779787" cy="255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711"/>
              </a:lnTo>
              <a:lnTo>
                <a:pt x="779787" y="2550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C4D1D-375F-4F72-9F51-9B806C0F6B10}">
      <dsp:nvSpPr>
        <dsp:cNvPr id="0" name=""/>
        <dsp:cNvSpPr/>
      </dsp:nvSpPr>
      <dsp:spPr>
        <a:xfrm>
          <a:off x="1576204" y="3877678"/>
          <a:ext cx="5973807" cy="784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Providing instruction and reinforcement in the performance and completion of mutually agreed-upon activities </a:t>
          </a:r>
          <a:r>
            <a:rPr lang="en-US" sz="1600" kern="1200" dirty="0" smtClean="0"/>
            <a:t>(Rooney, 1992)</a:t>
          </a:r>
          <a:endParaRPr lang="en-US" sz="1600" kern="1200" dirty="0"/>
        </a:p>
      </dsp:txBody>
      <dsp:txXfrm>
        <a:off x="1599191" y="3900665"/>
        <a:ext cx="5927833" cy="738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4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40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6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1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22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68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9379" indent="-265146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59025" indent="-210558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483258" indent="-212117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07492" indent="-212117" defTabSz="878102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356681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05870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255057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704246" indent="-212117" defTabSz="8781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994A85F-D469-47F2-814E-B07F12824CBA}" type="slidenum">
              <a:rPr lang="en-US" altLang="en-US" sz="1200"/>
              <a:pPr eaLnBrk="1" hangingPunct="1"/>
              <a:t>47</a:t>
            </a:fld>
            <a:endParaRPr lang="en-US" altLang="en-US" sz="1200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900" dirty="0"/>
          </a:p>
          <a:p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13065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B5FAA"/>
                </a:solidFill>
              </a:rPr>
              <a:t>DCF Pre-Service</a:t>
            </a:r>
            <a:r>
              <a:rPr lang="en-US" baseline="0" dirty="0" smtClean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 smtClean="0">
                <a:latin typeface="Arial Black" pitchFamily="34" charset="0"/>
              </a:rPr>
              <a:t>Core PreService Curriculum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Weeks 1-3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0127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Pre-Service Curriculum Module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6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2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4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2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81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37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3C9AB-2F70-41FE-9753-9E1972B907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905000" y="6400800"/>
            <a:ext cx="61817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2007- These materials are owned by the University of South Florida. </a:t>
            </a:r>
          </a:p>
          <a:p>
            <a:pPr>
              <a:defRPr/>
            </a:pPr>
            <a:r>
              <a:rPr lang="en-US" dirty="0"/>
              <a:t>Any unauthorized use, copying, or distribution is expressly prohibited.</a:t>
            </a:r>
          </a:p>
        </p:txBody>
      </p:sp>
    </p:spTree>
    <p:extLst>
      <p:ext uri="{BB962C8B-B14F-4D97-AF65-F5344CB8AC3E}">
        <p14:creationId xmlns:p14="http://schemas.microsoft.com/office/powerpoint/2010/main" val="91335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  <p:sldLayoutId id="2147483664" r:id="rId9"/>
    <p:sldLayoutId id="2147483677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E5DB7F-1757-4D3D-A206-0D3AD830D5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C7CAB3-5BF5-4C7E-897D-8E253617A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forchildwelfare.fmhi.usf.edu/HorizontalTab/FloridaAdminCode.shtml" TargetMode="External"/><Relationship Id="rId2" Type="http://schemas.openxmlformats.org/officeDocument/2006/relationships/hyperlink" Target="http://centerforchildwelfare.fmhi.usf.edu/flstat/FloridaStatues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enterforchildwelfare.fmhi.usf.edu/HorizontalTab/DeptOperatingProcedures.s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16067"/>
          </a:xfrm>
        </p:spPr>
        <p:txBody>
          <a:bodyPr>
            <a:noAutofit/>
          </a:bodyPr>
          <a:lstStyle/>
          <a:p>
            <a:r>
              <a:rPr lang="en-US" sz="3200" dirty="0"/>
              <a:t>Introduction to </a:t>
            </a:r>
            <a:r>
              <a:rPr lang="en-US" sz="3200" dirty="0" smtClean="0"/>
              <a:t>Case Management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07" y="526687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8579B"/>
                </a:solidFill>
              </a:rPr>
              <a:t>You will be responsible for:</a:t>
            </a:r>
            <a:endParaRPr lang="en-US" b="1" dirty="0">
              <a:solidFill>
                <a:srgbClr val="18579B"/>
              </a:solidFill>
            </a:endParaRPr>
          </a:p>
          <a:p>
            <a:pPr lvl="1"/>
            <a:r>
              <a:rPr lang="en-US" dirty="0"/>
              <a:t>assessing how the family is functioning, </a:t>
            </a:r>
            <a:endParaRPr lang="en-US" b="1" dirty="0"/>
          </a:p>
          <a:p>
            <a:pPr lvl="1"/>
            <a:r>
              <a:rPr lang="en-US" dirty="0"/>
              <a:t>correctly identifying what in </a:t>
            </a:r>
            <a:r>
              <a:rPr lang="en-US" dirty="0" smtClean="0"/>
              <a:t>the </a:t>
            </a:r>
            <a:r>
              <a:rPr lang="en-US" dirty="0"/>
              <a:t>family system needs to change,</a:t>
            </a:r>
            <a:endParaRPr lang="en-US" b="1" dirty="0"/>
          </a:p>
          <a:p>
            <a:pPr lvl="1"/>
            <a:r>
              <a:rPr lang="en-US" dirty="0"/>
              <a:t>determining when behavior change has occurred, and </a:t>
            </a:r>
            <a:endParaRPr lang="en-US" b="1" dirty="0"/>
          </a:p>
          <a:p>
            <a:pPr lvl="1"/>
            <a:r>
              <a:rPr lang="en-US" dirty="0"/>
              <a:t>recognizing immediate and ongoing safety needs.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-4763"/>
            <a:ext cx="7082263" cy="1143000"/>
          </a:xfrm>
        </p:spPr>
        <p:txBody>
          <a:bodyPr/>
          <a:lstStyle/>
          <a:p>
            <a:r>
              <a:rPr lang="en-US" dirty="0" smtClean="0"/>
              <a:t>Case Management Flowchart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7459154"/>
              </p:ext>
            </p:extLst>
          </p:nvPr>
        </p:nvGraphicFramePr>
        <p:xfrm>
          <a:off x="2741612" y="888471"/>
          <a:ext cx="4676775" cy="572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28" y="2675142"/>
            <a:ext cx="3144745" cy="1143000"/>
          </a:xfrm>
        </p:spPr>
        <p:txBody>
          <a:bodyPr/>
          <a:lstStyle/>
          <a:p>
            <a:r>
              <a:rPr lang="en-US" dirty="0" smtClean="0"/>
              <a:t>Progress 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2395937"/>
              </p:ext>
            </p:extLst>
          </p:nvPr>
        </p:nvGraphicFramePr>
        <p:xfrm>
          <a:off x="3676073" y="258618"/>
          <a:ext cx="4147128" cy="64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4294" y="324174"/>
            <a:ext cx="7081837" cy="1143000"/>
          </a:xfrm>
        </p:spPr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67" y="2352481"/>
            <a:ext cx="61912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3665" y="63047"/>
            <a:ext cx="7081837" cy="1143000"/>
          </a:xfrm>
        </p:spPr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44" y="1206047"/>
            <a:ext cx="529113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5868" y="1632858"/>
            <a:ext cx="1688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first Progress Update, the information in the pink boxes is pulled from the FFA-Ongoing.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035281" y="1418253"/>
            <a:ext cx="270587" cy="29764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6302" y="352166"/>
            <a:ext cx="7081837" cy="1143000"/>
          </a:xfrm>
        </p:spPr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1.2.8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67529009"/>
              </p:ext>
            </p:extLst>
          </p:nvPr>
        </p:nvGraphicFramePr>
        <p:xfrm>
          <a:off x="2530764" y="692727"/>
          <a:ext cx="5514916" cy="648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05" y="105781"/>
            <a:ext cx="7082263" cy="1143000"/>
          </a:xfrm>
        </p:spPr>
        <p:txBody>
          <a:bodyPr/>
          <a:lstStyle/>
          <a:p>
            <a:r>
              <a:rPr lang="en-US" dirty="0" smtClean="0"/>
              <a:t>Information Collection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1.2.9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2931821"/>
              </p:ext>
            </p:extLst>
          </p:nvPr>
        </p:nvGraphicFramePr>
        <p:xfrm>
          <a:off x="1219200" y="1049311"/>
          <a:ext cx="7362668" cy="532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6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339913"/>
            <a:ext cx="6859859" cy="1028884"/>
          </a:xfrm>
        </p:spPr>
        <p:txBody>
          <a:bodyPr/>
          <a:lstStyle/>
          <a:p>
            <a:r>
              <a:rPr lang="en-US" dirty="0" smtClean="0"/>
              <a:t>Unit 1.3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060254"/>
          </a:xfrm>
        </p:spPr>
        <p:txBody>
          <a:bodyPr>
            <a:noAutofit/>
          </a:bodyPr>
          <a:lstStyle/>
          <a:p>
            <a:r>
              <a:rPr lang="en-US" dirty="0" smtClean="0"/>
              <a:t>Purposeful Contacts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3927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7988" y="1918518"/>
            <a:ext cx="64661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Describe the importance of </a:t>
            </a:r>
            <a:r>
              <a:rPr lang="en-US" sz="3200" dirty="0" smtClean="0">
                <a:solidFill>
                  <a:srgbClr val="56944F"/>
                </a:solidFill>
              </a:rPr>
              <a:t>Case Manager’s </a:t>
            </a:r>
            <a:r>
              <a:rPr lang="en-US" sz="3200" dirty="0">
                <a:solidFill>
                  <a:srgbClr val="56944F"/>
                </a:solidFill>
              </a:rPr>
              <a:t>working relationships with parents, children and caregivers.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Identify the policy requirements for contacts.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Identify the tenets of purposeful contacts with families.</a:t>
            </a:r>
          </a:p>
        </p:txBody>
      </p:sp>
    </p:spTree>
    <p:extLst>
      <p:ext uri="{BB962C8B-B14F-4D97-AF65-F5344CB8AC3E}">
        <p14:creationId xmlns:p14="http://schemas.microsoft.com/office/powerpoint/2010/main" val="7016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Purposeful Contacts –</a:t>
            </a:r>
            <a:br>
              <a:rPr lang="en-US" dirty="0" smtClean="0"/>
            </a:br>
            <a:r>
              <a:rPr lang="en-US" dirty="0" smtClean="0"/>
              <a:t>the Evidence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5435985"/>
              </p:ext>
            </p:extLst>
          </p:nvPr>
        </p:nvGraphicFramePr>
        <p:xfrm>
          <a:off x="1312863" y="1400175"/>
          <a:ext cx="7831137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02374" y="62439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/>
              <a:t>Family Reunification: What the Evidence Shows</a:t>
            </a:r>
            <a:r>
              <a:rPr lang="en-US" sz="1200" dirty="0"/>
              <a:t>, U.S. Department of Health and Human Services, 2011</a:t>
            </a:r>
          </a:p>
        </p:txBody>
      </p:sp>
    </p:spTree>
    <p:extLst>
      <p:ext uri="{BB962C8B-B14F-4D97-AF65-F5344CB8AC3E}">
        <p14:creationId xmlns:p14="http://schemas.microsoft.com/office/powerpoint/2010/main" val="11504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7298554" y="483301"/>
            <a:ext cx="1899251" cy="149053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1.0.2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35709" y="1655482"/>
            <a:ext cx="67124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1.1  Review of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CORE</a:t>
            </a:r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1.2  Overview of the Case Management Process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>
                <a:solidFill>
                  <a:srgbClr val="56944F"/>
                </a:solidFill>
                <a:latin typeface="Calibri"/>
              </a:rPr>
              <a:t>1.3 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Purposeful Contacts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1.4  Laws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, Rules and Policies</a:t>
            </a:r>
          </a:p>
          <a:p>
            <a:endParaRPr lang="en-US" sz="2800" b="1" dirty="0">
              <a:solidFill>
                <a:srgbClr val="56944F"/>
              </a:solidFill>
              <a:latin typeface="Calibri"/>
            </a:endParaRPr>
          </a:p>
          <a:p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1.5 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Understanding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Quality Assurance Case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Reviews and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Family-Centered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232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Purposeful Contacts-- </a:t>
            </a:r>
            <a:br>
              <a:rPr lang="en-US" dirty="0" smtClean="0"/>
            </a:br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778" y="1634778"/>
            <a:ext cx="7082264" cy="47660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dirty="0" smtClean="0"/>
              <a:t>Foster </a:t>
            </a:r>
            <a:r>
              <a:rPr lang="en-US" dirty="0"/>
              <a:t>parents </a:t>
            </a:r>
            <a:r>
              <a:rPr lang="en-US" dirty="0" smtClean="0"/>
              <a:t>facilitate </a:t>
            </a:r>
            <a:r>
              <a:rPr lang="en-US" dirty="0"/>
              <a:t>family reunification through both the mentoring of the birth parents and the support of </a:t>
            </a:r>
            <a:r>
              <a:rPr lang="en-US" dirty="0" smtClean="0"/>
              <a:t>child </a:t>
            </a:r>
            <a:r>
              <a:rPr lang="en-US" dirty="0"/>
              <a:t>visitation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development of a positive relationship between the foster and birth parents may allow children to avoid the stress of divided loyalties and position foster parents to play a supportive role after reunification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r>
              <a:rPr lang="en-US" sz="1400" dirty="0" smtClean="0"/>
              <a:t>(Lewis &amp; Callaghan, 1993; Sanchirico &amp; Jablonka, 2000). 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Contact Frequency--Children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581" y="1378292"/>
            <a:ext cx="7082264" cy="494384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Provide </a:t>
            </a:r>
            <a:r>
              <a:rPr lang="en-US" dirty="0"/>
              <a:t>initial face-to-face contact </a:t>
            </a:r>
            <a:r>
              <a:rPr lang="en-US" dirty="0" smtClean="0"/>
              <a:t>within </a:t>
            </a:r>
            <a:r>
              <a:rPr lang="en-US" dirty="0"/>
              <a:t>two working days of case transfer or the date of court supervision, whichever is earlier </a:t>
            </a:r>
            <a:endParaRPr lang="en-US" dirty="0" smtClean="0"/>
          </a:p>
          <a:p>
            <a:pPr lvl="0"/>
            <a:endParaRPr lang="en-US" dirty="0"/>
          </a:p>
          <a:p>
            <a:pPr lvl="0" fontAlgn="base" hangingPunct="0"/>
            <a:r>
              <a:rPr lang="en-US" dirty="0"/>
              <a:t>F</a:t>
            </a:r>
            <a:r>
              <a:rPr lang="en-US" dirty="0" smtClean="0"/>
              <a:t>ace-to-face </a:t>
            </a:r>
            <a:r>
              <a:rPr lang="en-US" dirty="0"/>
              <a:t>contacts with the child </a:t>
            </a:r>
            <a:r>
              <a:rPr lang="en-US" dirty="0" smtClean="0"/>
              <a:t>and caregiver will </a:t>
            </a:r>
            <a:r>
              <a:rPr lang="en-US" dirty="0"/>
              <a:t>occur at least once every seven (7) days as </a:t>
            </a:r>
            <a:r>
              <a:rPr lang="en-US" dirty="0" smtClean="0"/>
              <a:t>follows:</a:t>
            </a:r>
          </a:p>
          <a:p>
            <a:pPr lvl="1" fontAlgn="base" hangingPunct="0"/>
            <a:r>
              <a:rPr lang="en-US" dirty="0" smtClean="0"/>
              <a:t>For </a:t>
            </a:r>
            <a:r>
              <a:rPr lang="en-US" dirty="0"/>
              <a:t>all in-home safety plans, </a:t>
            </a:r>
            <a:r>
              <a:rPr lang="en-US" dirty="0" smtClean="0"/>
              <a:t>for </a:t>
            </a:r>
            <a:r>
              <a:rPr lang="en-US" dirty="0"/>
              <a:t>the first 30 days from the time the </a:t>
            </a:r>
            <a:r>
              <a:rPr lang="en-US" dirty="0" smtClean="0"/>
              <a:t>safety plan </a:t>
            </a:r>
            <a:r>
              <a:rPr lang="en-US" dirty="0"/>
              <a:t>was established. </a:t>
            </a:r>
            <a:endParaRPr lang="en-US" dirty="0" smtClean="0"/>
          </a:p>
          <a:p>
            <a:pPr lvl="1" fontAlgn="base" hangingPunct="0"/>
            <a:r>
              <a:rPr lang="en-US" dirty="0" smtClean="0"/>
              <a:t>For </a:t>
            </a:r>
            <a:r>
              <a:rPr lang="en-US" dirty="0"/>
              <a:t>all out-of-home plans</a:t>
            </a:r>
            <a:r>
              <a:rPr lang="en-US" dirty="0" smtClean="0"/>
              <a:t>, </a:t>
            </a:r>
            <a:r>
              <a:rPr lang="en-US" dirty="0"/>
              <a:t>as </a:t>
            </a:r>
            <a:r>
              <a:rPr lang="en-US" dirty="0" smtClean="0"/>
              <a:t>long as the </a:t>
            </a:r>
            <a:r>
              <a:rPr lang="en-US" dirty="0"/>
              <a:t>child in an out-of-home plan remains in shelter status. 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sz="1600" dirty="0" smtClean="0"/>
              <a:t>F.A.C</a:t>
            </a:r>
            <a:r>
              <a:rPr lang="en-US" sz="1600" dirty="0"/>
              <a:t>. 65C-30.007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Contact Frequency—Children,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058" y="1476615"/>
            <a:ext cx="7082264" cy="494384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1600" dirty="0" smtClean="0"/>
          </a:p>
          <a:p>
            <a:pPr lvl="0" fontAlgn="base" hangingPunct="0"/>
            <a:r>
              <a:rPr lang="en-US" sz="2400" dirty="0"/>
              <a:t>Provide face-to-face contact with every child under supervision </a:t>
            </a:r>
            <a:r>
              <a:rPr lang="en-US" sz="2400" u="sng" dirty="0"/>
              <a:t>and living in Florida </a:t>
            </a:r>
            <a:r>
              <a:rPr lang="en-US" sz="2400" dirty="0"/>
              <a:t>no less frequently than every 30 days in the child’s residence. </a:t>
            </a:r>
            <a:endParaRPr lang="en-US" sz="2400" dirty="0" smtClean="0"/>
          </a:p>
          <a:p>
            <a:pPr lvl="0" fontAlgn="base" hangingPunct="0"/>
            <a:endParaRPr lang="en-US" sz="2400" dirty="0" smtClean="0"/>
          </a:p>
          <a:p>
            <a:pPr lvl="0" fontAlgn="base" hangingPunct="0"/>
            <a:r>
              <a:rPr lang="en-US" sz="2400" dirty="0" smtClean="0"/>
              <a:t>If </a:t>
            </a:r>
            <a:r>
              <a:rPr lang="en-US" sz="2400" dirty="0"/>
              <a:t>the child lives in a county other than the county of jurisdiction, </a:t>
            </a:r>
            <a:r>
              <a:rPr lang="en-US" sz="2400" dirty="0" smtClean="0"/>
              <a:t>visits are provided by a secondary worker assigned.</a:t>
            </a:r>
          </a:p>
          <a:p>
            <a:pPr lvl="0" fontAlgn="base" hangingPunct="0"/>
            <a:endParaRPr lang="en-US" sz="2400" dirty="0"/>
          </a:p>
          <a:p>
            <a:pPr lvl="0" fontAlgn="base" hangingPunct="0"/>
            <a:r>
              <a:rPr lang="en-US" sz="2400" dirty="0"/>
              <a:t>Make an unannounced visit to the child’s current place of residence at least every 90 days or more frequently if warranted based on the safety plan.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F.A.C</a:t>
            </a:r>
            <a:r>
              <a:rPr lang="en-US" sz="1600" dirty="0"/>
              <a:t>. 65C-30.007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Contact Frequency—Parent(s)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581" y="1378292"/>
            <a:ext cx="7313322" cy="5022508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Contact requirements apply to both the parent responsible for the maltreatment and when children have been removed, contacts with the non-maltreating parent.</a:t>
            </a:r>
          </a:p>
          <a:p>
            <a:endParaRPr lang="en-US" sz="3500" dirty="0" smtClean="0"/>
          </a:p>
          <a:p>
            <a:r>
              <a:rPr lang="en-US" sz="3500" dirty="0"/>
              <a:t>Maintain regular face-to-face contact a minimum of every 30 days </a:t>
            </a:r>
            <a:r>
              <a:rPr lang="en-US" sz="3500" dirty="0" smtClean="0"/>
              <a:t>unless </a:t>
            </a:r>
            <a:r>
              <a:rPr lang="en-US" sz="3500" dirty="0"/>
              <a:t>parental rights have been terminated or the court rules otherwise. </a:t>
            </a:r>
            <a:endParaRPr lang="en-US" sz="3500" dirty="0" smtClean="0"/>
          </a:p>
          <a:p>
            <a:endParaRPr lang="en-US" sz="3500" dirty="0" smtClean="0"/>
          </a:p>
          <a:p>
            <a:r>
              <a:rPr lang="en-US" sz="3500" dirty="0" smtClean="0"/>
              <a:t>If </a:t>
            </a:r>
            <a:r>
              <a:rPr lang="en-US" sz="3500" dirty="0"/>
              <a:t>the </a:t>
            </a:r>
            <a:r>
              <a:rPr lang="en-US" sz="3500" dirty="0" smtClean="0"/>
              <a:t>parent lives </a:t>
            </a:r>
            <a:r>
              <a:rPr lang="en-US" sz="3500" dirty="0"/>
              <a:t>in a county other than the county of </a:t>
            </a:r>
            <a:r>
              <a:rPr lang="en-US" sz="3500" dirty="0" smtClean="0"/>
              <a:t>jurisdiction a secondary worker is responsible for contacts.</a:t>
            </a:r>
          </a:p>
          <a:p>
            <a:pPr marL="0" indent="0">
              <a:buNone/>
            </a:pPr>
            <a:r>
              <a:rPr lang="en-US" sz="1600" dirty="0" smtClean="0"/>
              <a:t>F.A.C. 65C-30.007 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Contact Frequency--Caregivers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394" y="1761751"/>
            <a:ext cx="7082264" cy="403928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Same requirements as for child contacts, caregivers will be seen at the time of child visits.</a:t>
            </a:r>
          </a:p>
          <a:p>
            <a:pPr lvl="0"/>
            <a:endParaRPr lang="en-US" dirty="0"/>
          </a:p>
          <a:p>
            <a:pPr lvl="0" fontAlgn="base" hangingPunct="0"/>
            <a:r>
              <a:rPr lang="en-US" dirty="0" smtClean="0"/>
              <a:t>Separate discussions with caregivers should occur during child visits. </a:t>
            </a:r>
            <a:endParaRPr lang="en-US" dirty="0"/>
          </a:p>
          <a:p>
            <a:pPr marL="0" lv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Other Purposeful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394" y="1761751"/>
            <a:ext cx="7082264" cy="418987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Family members who know the child and parent.</a:t>
            </a:r>
          </a:p>
          <a:p>
            <a:pPr lvl="0"/>
            <a:r>
              <a:rPr lang="en-US" dirty="0" smtClean="0"/>
              <a:t>Other persons who know the child (child care staff, teachers, school counselor, coach).</a:t>
            </a:r>
            <a:endParaRPr lang="en-US" dirty="0"/>
          </a:p>
          <a:p>
            <a:pPr lvl="0" fontAlgn="base" hangingPunct="0"/>
            <a:r>
              <a:rPr lang="en-US" dirty="0" smtClean="0"/>
              <a:t>Treatment providers (substance abuse professionals, Batterer’s Intervention group leader, therapist). </a:t>
            </a:r>
            <a:endParaRPr lang="en-US" dirty="0"/>
          </a:p>
          <a:p>
            <a:pPr marL="0" lv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Purposeful </a:t>
            </a:r>
            <a:r>
              <a:rPr lang="en-US" dirty="0" smtClean="0"/>
              <a:t>Contacts:  Questions to Think About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4536" y="1659419"/>
            <a:ext cx="6831252" cy="4581723"/>
          </a:xfrm>
        </p:spPr>
        <p:txBody>
          <a:bodyPr>
            <a:norm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the child’s needs being met?</a:t>
            </a:r>
          </a:p>
          <a:p>
            <a:r>
              <a:rPr lang="en-US" dirty="0" smtClean="0"/>
              <a:t>Is the Safety Plan sufficient in managing the danger threats?</a:t>
            </a:r>
            <a:endParaRPr lang="en-US" dirty="0"/>
          </a:p>
          <a:p>
            <a:r>
              <a:rPr lang="en-US" dirty="0"/>
              <a:t>Do the parents understand their rights and responsibilities? </a:t>
            </a:r>
          </a:p>
          <a:p>
            <a:r>
              <a:rPr lang="en-US" dirty="0"/>
              <a:t>Does everyone know the goal of the case and how it is being achieved?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</a:t>
            </a:r>
            <a:r>
              <a:rPr lang="en-US" dirty="0" smtClean="0"/>
              <a:t>1.3.10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Tenets of </a:t>
            </a:r>
            <a:br>
              <a:rPr lang="en-US" dirty="0" smtClean="0"/>
            </a:br>
            <a:r>
              <a:rPr lang="en-US" dirty="0" smtClean="0"/>
              <a:t>Ongoing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246" y="1634778"/>
            <a:ext cx="7082264" cy="43657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Treat </a:t>
            </a:r>
            <a:r>
              <a:rPr lang="en-US" dirty="0"/>
              <a:t>f</a:t>
            </a:r>
            <a:r>
              <a:rPr lang="en-US" dirty="0" smtClean="0"/>
              <a:t>amilies as unique </a:t>
            </a:r>
            <a:r>
              <a:rPr lang="en-US" dirty="0"/>
              <a:t>i</a:t>
            </a:r>
            <a:r>
              <a:rPr lang="en-US" dirty="0" smtClean="0"/>
              <a:t>ndividuals and family systems.</a:t>
            </a:r>
          </a:p>
          <a:p>
            <a:endParaRPr lang="en-US" dirty="0" smtClean="0"/>
          </a:p>
          <a:p>
            <a:r>
              <a:rPr lang="en-US" dirty="0" smtClean="0"/>
              <a:t>Promote mutual respect.</a:t>
            </a:r>
          </a:p>
          <a:p>
            <a:endParaRPr lang="en-US" dirty="0" smtClean="0"/>
          </a:p>
          <a:p>
            <a:r>
              <a:rPr lang="en-US" dirty="0" smtClean="0"/>
              <a:t>Identify and build on family strengths.</a:t>
            </a:r>
          </a:p>
          <a:p>
            <a:endParaRPr lang="en-US" dirty="0" smtClean="0"/>
          </a:p>
          <a:p>
            <a:r>
              <a:rPr lang="en-US" dirty="0" smtClean="0"/>
              <a:t>Encourage purposeful </a:t>
            </a:r>
            <a:r>
              <a:rPr lang="en-US" dirty="0"/>
              <a:t>f</a:t>
            </a:r>
            <a:r>
              <a:rPr lang="en-US" dirty="0" smtClean="0"/>
              <a:t>amily expression.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</a:t>
            </a:r>
            <a:r>
              <a:rPr lang="en-US" dirty="0" smtClean="0"/>
              <a:t>1.3.11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Tenets of Ongoing Assessment,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 </a:t>
            </a:r>
            <a:r>
              <a:rPr lang="en-US" dirty="0" smtClean="0"/>
              <a:t>self-determination.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Control your emotional involvement.</a:t>
            </a:r>
          </a:p>
          <a:p>
            <a:endParaRPr lang="en-US" dirty="0" smtClean="0"/>
          </a:p>
          <a:p>
            <a:r>
              <a:rPr lang="en-US" dirty="0" smtClean="0"/>
              <a:t>Seek to be less-intrusive.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Promote accountability.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</a:t>
            </a:r>
            <a:r>
              <a:rPr lang="en-US" dirty="0" smtClean="0"/>
              <a:t>1.3.12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53455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C:  </a:t>
            </a:r>
            <a:br>
              <a:rPr lang="en-US" dirty="0" smtClean="0"/>
            </a:br>
            <a:r>
              <a:rPr lang="en-US" dirty="0" smtClean="0"/>
              <a:t>Putting the Tenets to Work in Purposeful Contacts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1.3.13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8" y="2008682"/>
            <a:ext cx="65656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In small groups, using your assigned core tenets, identify what actions would demonstrate accomplishing the perspective of each of the 8 core tenets.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Be prepared to share with the whole class.</a:t>
            </a:r>
            <a:endParaRPr lang="en-US" sz="2400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1.1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/>
          </a:bodyPr>
          <a:lstStyle/>
          <a:p>
            <a:r>
              <a:rPr lang="en-US" dirty="0" smtClean="0"/>
              <a:t>Review of 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753" y="399356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339913"/>
            <a:ext cx="6859859" cy="1028884"/>
          </a:xfrm>
        </p:spPr>
        <p:txBody>
          <a:bodyPr/>
          <a:lstStyle/>
          <a:p>
            <a:r>
              <a:rPr lang="en-US" dirty="0" smtClean="0"/>
              <a:t>Unit 1.4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060254"/>
          </a:xfrm>
        </p:spPr>
        <p:txBody>
          <a:bodyPr>
            <a:noAutofit/>
          </a:bodyPr>
          <a:lstStyle/>
          <a:p>
            <a:r>
              <a:rPr lang="en-US" dirty="0" smtClean="0"/>
              <a:t>Laws, Rules and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3927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1.4.2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6942" y="2164703"/>
            <a:ext cx="6466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Identify and review the laws, rules and policies governing child welfare and case management.</a:t>
            </a:r>
            <a:endParaRPr lang="en-US" sz="28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98" y="342900"/>
            <a:ext cx="7522205" cy="57954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066800" y="6400800"/>
            <a:ext cx="273685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Pre-Service CM Specialty Module 1.4.3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D:  Laws/</a:t>
            </a:r>
            <a:br>
              <a:rPr lang="en-US" dirty="0" smtClean="0"/>
            </a:br>
            <a:r>
              <a:rPr lang="en-US" dirty="0" smtClean="0"/>
              <a:t>Policies and Procedures for the Case Manager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1.4.4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8" y="1840731"/>
            <a:ext cx="65656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000" dirty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In small groups, research your topic(s).  On flip chart paper, list what you feel are the highlights or what is important for a Case Manager to know about your topic(s).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B5FAA"/>
                </a:solidFill>
              </a:rPr>
              <a:t>Class review:  Have a spokesperson for the group share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27477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361149"/>
            <a:ext cx="7082263" cy="1569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Topics in</a:t>
            </a:r>
            <a:br>
              <a:rPr lang="en-US" dirty="0" smtClean="0"/>
            </a:br>
            <a:r>
              <a:rPr lang="en-US" dirty="0" smtClean="0"/>
              <a:t>Statutes, Administrative Code, Operating Procedures and Practice Guidelines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1337" y="2162630"/>
            <a:ext cx="6828263" cy="38317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Florida </a:t>
            </a:r>
            <a:r>
              <a:rPr lang="en-US" dirty="0" smtClean="0"/>
              <a:t>Statutes: </a:t>
            </a:r>
            <a:r>
              <a:rPr lang="en-US" sz="3000" dirty="0">
                <a:hlinkClick r:id="rId2"/>
              </a:rPr>
              <a:t>http://</a:t>
            </a:r>
            <a:r>
              <a:rPr lang="en-US" sz="3000" dirty="0" smtClean="0">
                <a:hlinkClick r:id="rId2"/>
              </a:rPr>
              <a:t>centerforchildwelfare.fmhi.usf.edu/flstat/FloridaStatues.shtml</a:t>
            </a:r>
            <a:endParaRPr lang="en-US" sz="3000" dirty="0" smtClean="0"/>
          </a:p>
          <a:p>
            <a:r>
              <a:rPr lang="en-US" dirty="0" smtClean="0"/>
              <a:t>Florida Administrative Code:</a:t>
            </a:r>
          </a:p>
          <a:p>
            <a:pPr marL="400050" lvl="1" indent="0">
              <a:buNone/>
            </a:pPr>
            <a:r>
              <a:rPr lang="en-US" sz="3100" dirty="0">
                <a:hlinkClick r:id="rId3"/>
              </a:rPr>
              <a:t>http://centerforchildwelfare.fmhi.usf.edu/HorizontalTab/FloridaAdminCode.shtml</a:t>
            </a:r>
            <a:r>
              <a:rPr lang="en-US" sz="3100" dirty="0" smtClean="0">
                <a:hlinkClick r:id="rId3"/>
              </a:rPr>
              <a:t>#</a:t>
            </a:r>
            <a:endParaRPr lang="en-US" sz="3100" dirty="0" smtClean="0"/>
          </a:p>
          <a:p>
            <a:pPr marL="457200" indent="-457200"/>
            <a:r>
              <a:rPr lang="en-US" dirty="0" smtClean="0"/>
              <a:t>Operating Procedures/Practice Guidelines:</a:t>
            </a:r>
          </a:p>
          <a:p>
            <a:pPr marL="400050" lvl="1" indent="0">
              <a:buNone/>
            </a:pPr>
            <a:r>
              <a:rPr lang="en-US" sz="3100" dirty="0">
                <a:hlinkClick r:id="rId4"/>
              </a:rPr>
              <a:t>http://centerforchildwelfare.fmhi.usf.edu/HorizontalTab/DeptOperatingProcedures.shtml</a:t>
            </a:r>
            <a:endParaRPr lang="en-US" sz="3100" dirty="0" smtClean="0"/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060254"/>
          </a:xfrm>
        </p:spPr>
        <p:txBody>
          <a:bodyPr>
            <a:noAutofit/>
          </a:bodyPr>
          <a:lstStyle/>
          <a:p>
            <a:r>
              <a:rPr lang="en-US" dirty="0" smtClean="0"/>
              <a:t>Understanding Quality Assurance Case Reviews and Family-Centered 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537" y="32911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6942" y="1859903"/>
            <a:ext cx="646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Define </a:t>
            </a:r>
            <a:r>
              <a:rPr lang="en-US" sz="2800" dirty="0">
                <a:solidFill>
                  <a:srgbClr val="56944F"/>
                </a:solidFill>
              </a:rPr>
              <a:t>child well-being, permanency and safety</a:t>
            </a:r>
            <a:r>
              <a:rPr lang="en-US" sz="2800" dirty="0" smtClean="0">
                <a:solidFill>
                  <a:srgbClr val="56944F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Explain </a:t>
            </a:r>
            <a:r>
              <a:rPr lang="en-US" sz="2800" dirty="0">
                <a:solidFill>
                  <a:srgbClr val="56944F"/>
                </a:solidFill>
              </a:rPr>
              <a:t>the application of </a:t>
            </a:r>
            <a:r>
              <a:rPr lang="en-US" sz="2800" dirty="0" smtClean="0">
                <a:solidFill>
                  <a:srgbClr val="56944F"/>
                </a:solidFill>
              </a:rPr>
              <a:t>Family-Centered Practice </a:t>
            </a:r>
            <a:r>
              <a:rPr lang="en-US" sz="2800" dirty="0">
                <a:solidFill>
                  <a:srgbClr val="56944F"/>
                </a:solidFill>
              </a:rPr>
              <a:t>during the work of the </a:t>
            </a:r>
            <a:r>
              <a:rPr lang="en-US" sz="2800" dirty="0" smtClean="0">
                <a:solidFill>
                  <a:srgbClr val="56944F"/>
                </a:solidFill>
              </a:rPr>
              <a:t>Case Manager.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Identify the different types of quality assurance reviews used in child welfare.</a:t>
            </a:r>
            <a:endParaRPr lang="en-US" sz="28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</a:t>
            </a:r>
            <a:br>
              <a:rPr lang="en-US" dirty="0" smtClean="0"/>
            </a:br>
            <a:r>
              <a:rPr lang="en-US" dirty="0" smtClean="0"/>
              <a:t>Case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390797" cy="4365702"/>
          </a:xfrm>
        </p:spPr>
        <p:txBody>
          <a:bodyPr>
            <a:normAutofit/>
          </a:bodyPr>
          <a:lstStyle/>
          <a:p>
            <a:r>
              <a:rPr lang="en-US" dirty="0" smtClean="0"/>
              <a:t>Rapid Safety Feedback</a:t>
            </a:r>
          </a:p>
          <a:p>
            <a:r>
              <a:rPr lang="en-US" dirty="0" smtClean="0"/>
              <a:t>Florida Child Welfare Service Reviews</a:t>
            </a:r>
          </a:p>
          <a:p>
            <a:r>
              <a:rPr lang="en-US" dirty="0" smtClean="0"/>
              <a:t>Federal Child and Family Services Reviews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1.5.3</a:t>
            </a:r>
            <a:endParaRPr lang="en-US" dirty="0"/>
          </a:p>
        </p:txBody>
      </p:sp>
      <p:pic>
        <p:nvPicPr>
          <p:cNvPr id="3074" name="Picture 2" descr="C:\Users\Carnett-Valerie\AppData\Local\Microsoft\Windows\Temporary Internet Files\Content.IE5\QG1M0HHI\peer-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2041505"/>
            <a:ext cx="2762206" cy="27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163" y="492125"/>
            <a:ext cx="7081837" cy="11430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</a:rPr>
              <a:t>Safety, Permanency and</a:t>
            </a:r>
            <a:br>
              <a:rPr lang="en-US" dirty="0" smtClean="0">
                <a:ln/>
              </a:rPr>
            </a:br>
            <a:r>
              <a:rPr lang="en-US" dirty="0" smtClean="0">
                <a:ln/>
              </a:rPr>
              <a:t>Well-Being</a:t>
            </a:r>
            <a:endParaRPr lang="en-US" dirty="0">
              <a:ln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04536" y="1850241"/>
            <a:ext cx="6958822" cy="3936118"/>
            <a:chOff x="962771" y="1832336"/>
            <a:chExt cx="8166844" cy="47084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62771" y="4195817"/>
              <a:ext cx="3515761" cy="2345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/>
          </p:blipFill>
          <p:spPr>
            <a:xfrm>
              <a:off x="5722879" y="1850241"/>
              <a:ext cx="3392351" cy="2387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/>
          </p:blipFill>
          <p:spPr>
            <a:xfrm>
              <a:off x="4478532" y="4195817"/>
              <a:ext cx="4651083" cy="2345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62771" y="1832336"/>
              <a:ext cx="4760108" cy="24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63054"/>
            <a:ext cx="7082263" cy="1143000"/>
          </a:xfrm>
        </p:spPr>
        <p:txBody>
          <a:bodyPr/>
          <a:lstStyle/>
          <a:p>
            <a:r>
              <a:rPr lang="en-US" dirty="0" smtClean="0"/>
              <a:t>Safety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1813" y="1188824"/>
            <a:ext cx="3611880" cy="4365625"/>
          </a:xfrm>
        </p:spPr>
        <p:txBody>
          <a:bodyPr>
            <a:noAutofit/>
          </a:bodyPr>
          <a:lstStyle/>
          <a:p>
            <a:r>
              <a:rPr lang="en-US" dirty="0" smtClean="0"/>
              <a:t>Children are first and foremost, protected from abuse and neglect.</a:t>
            </a:r>
          </a:p>
          <a:p>
            <a:r>
              <a:rPr lang="en-US" dirty="0" smtClean="0"/>
              <a:t>Children are safely maintained in their own homes whenever possible and appropriate.</a:t>
            </a:r>
            <a:endParaRPr lang="en-US" dirty="0"/>
          </a:p>
        </p:txBody>
      </p:sp>
      <p:pic>
        <p:nvPicPr>
          <p:cNvPr id="10" name="Picture 5" descr="C:\Users\Owner\AppData\Local\Microsoft\Windows\Temporary Internet Files\Content.IE5\46AK7P03\MP90044647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2115797"/>
            <a:ext cx="22098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1.1.2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4865" y="2472613"/>
            <a:ext cx="6466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56944F"/>
                </a:solidFill>
              </a:rPr>
              <a:t>Identify key concepts and terminology from CORE</a:t>
            </a:r>
            <a:r>
              <a:rPr lang="en-US" sz="2800" dirty="0" smtClean="0">
                <a:solidFill>
                  <a:srgbClr val="56944F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56944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Review the steps in the Florida Child Welfare Practice Model.</a:t>
            </a:r>
            <a:endParaRPr lang="en-US" sz="2800" dirty="0">
              <a:solidFill>
                <a:srgbClr val="5694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Permanency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Children have permanency and stability in their living situations.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continuity of family relationships and connections is preserved for children.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Well-Being means…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138" y="1850241"/>
            <a:ext cx="3604661" cy="4365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that a child’s basic needs are met and the child has the opportunity to grow and develop in an environment which provides consistent nurture, support and stimulation.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CPI Specialty Module 1.5.7</a:t>
            </a:r>
            <a:endParaRPr lang="en-US" dirty="0"/>
          </a:p>
        </p:txBody>
      </p:sp>
      <p:pic>
        <p:nvPicPr>
          <p:cNvPr id="1030" name="Picture 6" descr="http://eww.dcf.state.fl.us/webservices/shutterstock/shutterstock_756146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96" y="2648066"/>
            <a:ext cx="3512242" cy="23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E:  Safety, Permanency or Well-Being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8" y="1840731"/>
            <a:ext cx="65656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0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1B5FAA"/>
                </a:solidFill>
              </a:rPr>
              <a:t>Read the scenarios.</a:t>
            </a:r>
          </a:p>
          <a:p>
            <a:pPr marL="457200" lvl="0" indent="-457200">
              <a:buFont typeface="+mj-lt"/>
              <a:buAutoNum type="arabicPeriod"/>
            </a:pPr>
            <a:endParaRPr lang="en-US" sz="3200" dirty="0" smtClean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1B5FAA"/>
                </a:solidFill>
              </a:rPr>
              <a:t>Determine what the scenario is describing.  In the box place an </a:t>
            </a:r>
            <a:r>
              <a:rPr lang="en-US" sz="3200" dirty="0" smtClean="0">
                <a:solidFill>
                  <a:srgbClr val="00B050"/>
                </a:solidFill>
              </a:rPr>
              <a:t>“S”</a:t>
            </a:r>
            <a:r>
              <a:rPr lang="en-US" sz="3200" dirty="0" smtClean="0">
                <a:solidFill>
                  <a:srgbClr val="1B5FAA"/>
                </a:solidFill>
              </a:rPr>
              <a:t> for Safety, </a:t>
            </a:r>
            <a:r>
              <a:rPr lang="en-US" sz="3200" dirty="0" smtClean="0">
                <a:solidFill>
                  <a:srgbClr val="00B050"/>
                </a:solidFill>
              </a:rPr>
              <a:t>“P”</a:t>
            </a:r>
            <a:r>
              <a:rPr lang="en-US" sz="3200" dirty="0" smtClean="0">
                <a:solidFill>
                  <a:srgbClr val="1B5FAA"/>
                </a:solidFill>
              </a:rPr>
              <a:t> for Permanency or </a:t>
            </a:r>
            <a:r>
              <a:rPr lang="en-US" sz="3200" dirty="0" smtClean="0">
                <a:solidFill>
                  <a:srgbClr val="00B050"/>
                </a:solidFill>
              </a:rPr>
              <a:t>“WB” </a:t>
            </a:r>
            <a:r>
              <a:rPr lang="en-US" sz="3200" dirty="0" smtClean="0">
                <a:solidFill>
                  <a:srgbClr val="1B5FAA"/>
                </a:solidFill>
              </a:rPr>
              <a:t>for Well-Being.</a:t>
            </a:r>
            <a:endParaRPr lang="en-US" sz="3200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Family-Centered</a:t>
            </a:r>
            <a:br>
              <a:rPr lang="en-US" dirty="0" smtClean="0"/>
            </a:b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200" dirty="0" smtClean="0"/>
              <a:t>Enhances capacity.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Focuses on family </a:t>
            </a:r>
            <a:r>
              <a:rPr lang="en-US" sz="3200" dirty="0"/>
              <a:t>as a </a:t>
            </a:r>
            <a:r>
              <a:rPr lang="en-US" sz="3200" dirty="0" smtClean="0"/>
              <a:t>whole. 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Establishes partners </a:t>
            </a:r>
            <a:r>
              <a:rPr lang="en-US" sz="3200" dirty="0"/>
              <a:t>in the change </a:t>
            </a:r>
            <a:r>
              <a:rPr lang="en-US" sz="3200" dirty="0" smtClean="0"/>
              <a:t>process.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Approaches family in a developmentally </a:t>
            </a:r>
            <a:r>
              <a:rPr lang="en-US" sz="3200" dirty="0"/>
              <a:t>sensitive </a:t>
            </a:r>
            <a:r>
              <a:rPr lang="en-US" sz="3200" dirty="0" smtClean="0"/>
              <a:t>way.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584" y="492125"/>
            <a:ext cx="7081837" cy="1143000"/>
          </a:xfrm>
        </p:spPr>
        <p:txBody>
          <a:bodyPr/>
          <a:lstStyle/>
          <a:p>
            <a:r>
              <a:rPr lang="en-US" dirty="0" smtClean="0"/>
              <a:t>Foundations for </a:t>
            </a:r>
            <a:br>
              <a:rPr lang="en-US" dirty="0" smtClean="0"/>
            </a:br>
            <a:r>
              <a:rPr lang="en-US" dirty="0" smtClean="0"/>
              <a:t>Child Welfare Practice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9655" y="1887764"/>
            <a:ext cx="2406650" cy="43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Demonstrate:</a:t>
            </a:r>
          </a:p>
          <a:p>
            <a:r>
              <a:rPr lang="en-US" sz="2000" dirty="0" smtClean="0"/>
              <a:t>Respect</a:t>
            </a:r>
          </a:p>
          <a:p>
            <a:r>
              <a:rPr lang="en-US" sz="2000" dirty="0" smtClean="0"/>
              <a:t>Courtesy</a:t>
            </a:r>
          </a:p>
          <a:p>
            <a:r>
              <a:rPr lang="en-US" sz="2000" dirty="0" smtClean="0"/>
              <a:t>Empathy</a:t>
            </a:r>
          </a:p>
          <a:p>
            <a:r>
              <a:rPr lang="en-US" sz="2000" dirty="0" smtClean="0"/>
              <a:t>Encouragement</a:t>
            </a:r>
          </a:p>
          <a:p>
            <a:r>
              <a:rPr lang="en-US" sz="2000" dirty="0" smtClean="0"/>
              <a:t>Professionalism</a:t>
            </a:r>
            <a:endParaRPr lang="en-US" sz="20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1.5.10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6220" y="1856131"/>
            <a:ext cx="2407627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/>
              <a:t>Respond:</a:t>
            </a:r>
          </a:p>
          <a:p>
            <a:r>
              <a:rPr lang="en-US" sz="2000" dirty="0" smtClean="0"/>
              <a:t>Promptly</a:t>
            </a:r>
          </a:p>
          <a:p>
            <a:r>
              <a:rPr lang="en-US" sz="2000" dirty="0" smtClean="0"/>
              <a:t>By following through with commitments</a:t>
            </a:r>
          </a:p>
          <a:p>
            <a:r>
              <a:rPr lang="en-US" sz="2000" dirty="0" smtClean="0"/>
              <a:t>By continually seeking to engage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79172" y="1933886"/>
            <a:ext cx="2407627" cy="4365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56944F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/>
              <a:t>Enable:</a:t>
            </a:r>
          </a:p>
          <a:p>
            <a:r>
              <a:rPr lang="en-US" sz="2200" dirty="0" smtClean="0"/>
              <a:t>Participation and involvement</a:t>
            </a:r>
          </a:p>
          <a:p>
            <a:r>
              <a:rPr lang="en-US" sz="2200" dirty="0" smtClean="0"/>
              <a:t>Family expertise</a:t>
            </a:r>
          </a:p>
          <a:p>
            <a:r>
              <a:rPr lang="en-US" sz="2200" dirty="0" smtClean="0"/>
              <a:t>Feedback (Ask what is needed)</a:t>
            </a:r>
          </a:p>
          <a:p>
            <a:r>
              <a:rPr lang="en-US" sz="2200" dirty="0" smtClean="0"/>
              <a:t>Family Education/ Knowledge (Provide necessary information)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27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F:  Using </a:t>
            </a:r>
            <a:br>
              <a:rPr lang="en-US" dirty="0" smtClean="0"/>
            </a:br>
            <a:r>
              <a:rPr lang="en-US" dirty="0" smtClean="0"/>
              <a:t>Family-Centered Practice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4" y="1560677"/>
            <a:ext cx="7042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0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Read the scenario.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 smtClean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Identify what Family-Centered Practice skills you could use to engage the family.</a:t>
            </a:r>
          </a:p>
          <a:p>
            <a:pPr lvl="0"/>
            <a:endParaRPr lang="en-US" sz="2800" dirty="0" smtClean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1B5FAA"/>
                </a:solidFill>
              </a:rPr>
              <a:t>List any barriers, fears, or apprehensions you may have when using Family-Centered Practice with this family.</a:t>
            </a:r>
            <a:endParaRPr lang="en-US" sz="2800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Teams and </a:t>
            </a:r>
            <a:br>
              <a:rPr lang="en-US" dirty="0" smtClean="0"/>
            </a:br>
            <a:r>
              <a:rPr lang="en-US" dirty="0" smtClean="0"/>
              <a:t>Family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634778"/>
            <a:ext cx="7479792" cy="45811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family needs, not symptoms.</a:t>
            </a:r>
          </a:p>
          <a:p>
            <a:r>
              <a:rPr lang="en-US" dirty="0" smtClean="0"/>
              <a:t>People are capable of change.</a:t>
            </a:r>
          </a:p>
          <a:p>
            <a:r>
              <a:rPr lang="en-US" dirty="0" smtClean="0"/>
              <a:t>All people and families have strengths.</a:t>
            </a:r>
          </a:p>
          <a:p>
            <a:r>
              <a:rPr lang="en-US" dirty="0" smtClean="0"/>
              <a:t>A solution generated by a family responds to its uniqueness.</a:t>
            </a:r>
          </a:p>
          <a:p>
            <a:r>
              <a:rPr lang="en-US" dirty="0" smtClean="0"/>
              <a:t>Family </a:t>
            </a:r>
            <a:r>
              <a:rPr lang="en-US" dirty="0"/>
              <a:t>and friends provide love and </a:t>
            </a:r>
            <a:r>
              <a:rPr lang="en-US" dirty="0" smtClean="0"/>
              <a:t>care, </a:t>
            </a:r>
            <a:r>
              <a:rPr lang="en-US" dirty="0"/>
              <a:t>which helps a family to take supported </a:t>
            </a:r>
            <a:r>
              <a:rPr lang="en-US" dirty="0" smtClean="0"/>
              <a:t>risks.</a:t>
            </a:r>
            <a:endParaRPr lang="en-US" sz="2400" dirty="0"/>
          </a:p>
          <a:p>
            <a:r>
              <a:rPr lang="en-US" dirty="0"/>
              <a:t>Caring people in the same room </a:t>
            </a:r>
            <a:r>
              <a:rPr lang="en-US" dirty="0" smtClean="0"/>
              <a:t>create </a:t>
            </a:r>
            <a:r>
              <a:rPr lang="en-US" dirty="0"/>
              <a:t>energy for </a:t>
            </a:r>
            <a:r>
              <a:rPr lang="en-US" dirty="0" smtClean="0"/>
              <a:t>change.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 descr="j03381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30" y="777503"/>
            <a:ext cx="4440238" cy="413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2177402" y="4765829"/>
            <a:ext cx="640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STABILITY: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Just as the trunk and roots of a tree are essential items for a 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tree </a:t>
            </a: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to grow and bloom, 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stability </a:t>
            </a: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is the foundation to a child’s 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well-being</a:t>
            </a:r>
            <a:r>
              <a:rPr lang="en-US" altLang="en-US" sz="2400" b="1" dirty="0">
                <a:solidFill>
                  <a:srgbClr val="00B05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5943600" y="3943811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Successful peer</a:t>
            </a:r>
            <a:r>
              <a:rPr lang="en-US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relationships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2113632" y="958121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Connection with biological</a:t>
            </a:r>
            <a:r>
              <a:rPr lang="en-US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family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 rot="-36995">
            <a:off x="1280569" y="249121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Connection with the community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4670766" y="34353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Sense</a:t>
            </a:r>
            <a:r>
              <a:rPr lang="en-US" altLang="en-US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dirty="0">
                <a:latin typeface="Arial Rounded MT Bold" panose="020F0704030504030204" pitchFamily="34" charset="0"/>
              </a:rPr>
              <a:t>of self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 rot="-32678">
            <a:off x="2750026" y="35613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Educational achievement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6701643" y="604109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Mental and physical health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 rot="-71544">
            <a:off x="6705600" y="3275013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Arial Rounded MT Bold" panose="020F0704030504030204" pitchFamily="34" charset="0"/>
              </a:rPr>
              <a:t>Permanency</a:t>
            </a:r>
          </a:p>
        </p:txBody>
      </p:sp>
      <p:sp>
        <p:nvSpPr>
          <p:cNvPr id="11" name="Slide Number Placeholder 6"/>
          <p:cNvSpPr txBox="1">
            <a:spLocks noChangeArrowheads="1"/>
          </p:cNvSpPr>
          <p:nvPr/>
        </p:nvSpPr>
        <p:spPr>
          <a:xfrm>
            <a:off x="1079112" y="6520155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1.5.13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A:  CORE Terminology Recall Game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1.1.3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8" y="2008682"/>
            <a:ext cx="6565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Define the term.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1B5FAA"/>
                </a:solidFill>
              </a:rPr>
              <a:t>Explain why the term is important </a:t>
            </a:r>
            <a:r>
              <a:rPr lang="en-US" sz="3200" dirty="0" smtClean="0">
                <a:solidFill>
                  <a:srgbClr val="1B5FAA"/>
                </a:solidFill>
              </a:rPr>
              <a:t>to Child </a:t>
            </a:r>
            <a:r>
              <a:rPr lang="en-US" sz="3200" dirty="0">
                <a:solidFill>
                  <a:srgbClr val="1B5FAA"/>
                </a:solidFill>
              </a:rPr>
              <a:t>Welfare </a:t>
            </a:r>
            <a:r>
              <a:rPr lang="en-US" sz="3200" dirty="0" smtClean="0">
                <a:solidFill>
                  <a:srgbClr val="1B5FAA"/>
                </a:solidFill>
              </a:rPr>
              <a:t>Practice.</a:t>
            </a:r>
            <a:endParaRPr lang="en-US" sz="3200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53455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B:  </a:t>
            </a:r>
            <a:br>
              <a:rPr lang="en-US" dirty="0" smtClean="0"/>
            </a:br>
            <a:r>
              <a:rPr lang="en-US" dirty="0" smtClean="0"/>
              <a:t>Safety Intervention Across the Florida Child Welfare Practice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1.1.4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8" y="2008682"/>
            <a:ext cx="6565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 dirty="0" smtClean="0">
              <a:solidFill>
                <a:srgbClr val="56944F"/>
              </a:solidFill>
            </a:endParaRPr>
          </a:p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1B5FAA"/>
                </a:solidFill>
              </a:rPr>
              <a:t>Identify the significant steps in each process.</a:t>
            </a:r>
            <a:endParaRPr lang="en-US" sz="3200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77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6668"/>
            <a:ext cx="8534399" cy="66773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Intervention Across the Florida Child Welfare Practice Model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100" y="1068371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</a:rPr>
              <a:t>Hotline Assessment: </a:t>
            </a:r>
            <a:r>
              <a:rPr lang="en-US" sz="1100" i="1" dirty="0" smtClean="0">
                <a:solidFill>
                  <a:srgbClr val="1F497D">
                    <a:lumMod val="75000"/>
                  </a:srgbClr>
                </a:solidFill>
              </a:rPr>
              <a:t>Identify and Screen In Primary Service Population</a:t>
            </a:r>
            <a:endParaRPr lang="en-US" sz="11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1700" y="1055801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</a:rPr>
              <a:t>CPI Family Functioning Assessment: </a:t>
            </a:r>
            <a:r>
              <a:rPr lang="en-US" sz="1100" i="1" dirty="0" smtClean="0">
                <a:solidFill>
                  <a:srgbClr val="1F497D">
                    <a:lumMod val="75000"/>
                  </a:srgbClr>
                </a:solidFill>
              </a:rPr>
              <a:t>Problem Identification </a:t>
            </a:r>
            <a:endParaRPr lang="en-US" sz="11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1055801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</a:rPr>
              <a:t>Ongoing Family Functioning  Assessment: </a:t>
            </a:r>
            <a:r>
              <a:rPr lang="en-US" sz="1100" i="1" dirty="0" smtClean="0">
                <a:solidFill>
                  <a:srgbClr val="1F497D">
                    <a:lumMod val="75000"/>
                  </a:srgbClr>
                </a:solidFill>
              </a:rPr>
              <a:t>Determine What Must Change</a:t>
            </a:r>
            <a:endParaRPr lang="en-US" sz="11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5000" y="1060515"/>
            <a:ext cx="12192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</a:rPr>
              <a:t>Safety Plan and Case Plan Evaluation: </a:t>
            </a:r>
            <a:r>
              <a:rPr lang="en-US" sz="1100" i="1" dirty="0" smtClean="0">
                <a:solidFill>
                  <a:srgbClr val="1F497D">
                    <a:lumMod val="75000"/>
                  </a:srgbClr>
                </a:solidFill>
              </a:rPr>
              <a:t>Measuring Progress for Change</a:t>
            </a:r>
            <a:endParaRPr lang="en-US" sz="11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055801"/>
            <a:ext cx="1219200" cy="1153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100" b="1" dirty="0" smtClean="0">
                <a:solidFill>
                  <a:srgbClr val="1F497D">
                    <a:lumMod val="75000"/>
                  </a:srgbClr>
                </a:solidFill>
              </a:rPr>
              <a:t>Anticipated Intervention Outcomes: </a:t>
            </a:r>
            <a:r>
              <a:rPr lang="en-US" sz="1100" i="1" dirty="0" smtClean="0">
                <a:solidFill>
                  <a:srgbClr val="1F497D">
                    <a:lumMod val="75000"/>
                  </a:srgbClr>
                </a:solidFill>
              </a:rPr>
              <a:t>Case Closure – Child Safety, Permanency and Well-being</a:t>
            </a:r>
            <a:endParaRPr lang="en-US" sz="1100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286000"/>
            <a:ext cx="14478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286000"/>
            <a:ext cx="14478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2286000"/>
            <a:ext cx="16764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2286000"/>
            <a:ext cx="15240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5200" y="2286000"/>
            <a:ext cx="1524000" cy="434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286000"/>
            <a:ext cx="144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Hotline Assessment seeks to screen in cases and determine response times where reported information indicates that maltreatment may have occurred and/or there are indications that children may be unsafe due to Present or Impending Danger.</a:t>
            </a:r>
            <a:endParaRPr lang="en-US" sz="11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286000"/>
            <a:ext cx="144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Collect information related to Maltreatment, the surrounding circumstances, child functioning, adult functioning, parenting general and parenting discipline.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Determine Impending Danger and Diminished Caregiver Protective Capacities.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Establish sufficient Safety Plans.</a:t>
            </a:r>
            <a:endParaRPr lang="en-US" sz="11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2286000"/>
            <a:ext cx="16764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Engage caregivers to facilitate change.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Discuss reason for case opening and develop “Danger Statement”.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Promote family self-determination:  raise self-awareness regarding danger and caregiver protective capacities.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Co-construct case plan with family to establish:</a:t>
            </a:r>
          </a:p>
          <a:p>
            <a:pPr marL="365760" lvl="1" indent="-171450" defTabSz="914400">
              <a:buFont typeface="Symbol" panose="05050102010706020507" pitchFamily="18" charset="2"/>
              <a:buChar char="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Family Goal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Outcomes</a:t>
            </a: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 to achieve/ change/enhance/ caregiver protective capacities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Address child well-being needs.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Revise/manage Safety Plans.</a:t>
            </a:r>
            <a:endParaRPr lang="en-US" sz="11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286000"/>
            <a:ext cx="1524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Continue to engage caregivers, promote personal choice; raise self-awareness and facilitate change.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Focus on progress related to goals and outcomes for change: Enhancing Diminished Caregiver Protective Capacities.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Assess effectiveness of change strategies.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Safety Management: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Status of Impending Danger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Safety Planning Analysis</a:t>
            </a:r>
          </a:p>
          <a:p>
            <a:pPr marL="365760" indent="-171450" defTabSz="914400">
              <a:buFont typeface="Symbol" panose="05050102010706020507" pitchFamily="18" charset="2"/>
              <a:buChar char="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Least Intrusive Safety </a:t>
            </a:r>
            <a:r>
              <a:rPr lang="en-US" sz="1100" dirty="0">
                <a:solidFill>
                  <a:srgbClr val="1F497D">
                    <a:lumMod val="50000"/>
                  </a:srgbClr>
                </a:solidFill>
              </a:rPr>
              <a:t>P</a:t>
            </a: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lan.</a:t>
            </a:r>
            <a:endParaRPr lang="en-US" sz="11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2286000"/>
            <a:ext cx="152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In the absence of impending danger and demonstrated Enhanced Caregiver Protective Capacities, close the case.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1F497D">
                    <a:lumMod val="50000"/>
                  </a:srgbClr>
                </a:solidFill>
              </a:rPr>
              <a:t>If reasonable efforts to improve diminished protective capacities have been provided but cannot be achieved in the required time frames, alternative permanency for child is arranged.</a:t>
            </a:r>
            <a:endParaRPr lang="en-US" sz="11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1480400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581400" y="1480400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288437" y="1469401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086600" y="1469400"/>
            <a:ext cx="304800" cy="23959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367386"/>
            <a:ext cx="6859859" cy="1028884"/>
          </a:xfrm>
        </p:spPr>
        <p:txBody>
          <a:bodyPr/>
          <a:lstStyle/>
          <a:p>
            <a:r>
              <a:rPr lang="en-US" dirty="0" smtClean="0"/>
              <a:t>Unit 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431047"/>
            <a:ext cx="7474712" cy="1060254"/>
          </a:xfrm>
        </p:spPr>
        <p:txBody>
          <a:bodyPr>
            <a:noAutofit/>
          </a:bodyPr>
          <a:lstStyle/>
          <a:p>
            <a:r>
              <a:rPr lang="en-US" dirty="0"/>
              <a:t>Overview of the </a:t>
            </a:r>
            <a:endParaRPr lang="en-US" dirty="0" smtClean="0"/>
          </a:p>
          <a:p>
            <a:r>
              <a:rPr lang="en-US" dirty="0" smtClean="0"/>
              <a:t>Case Management </a:t>
            </a:r>
            <a:r>
              <a:rPr lang="en-US" dirty="0"/>
              <a:t>Process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1.2.2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6941" y="1975734"/>
            <a:ext cx="64661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Identify and describe the four family engagement standards used for information gathering.</a:t>
            </a:r>
          </a:p>
          <a:p>
            <a:endParaRPr lang="en-US" sz="2800" dirty="0" smtClean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rgbClr val="56944F"/>
                </a:solidFill>
              </a:rPr>
              <a:t>Recognize the importance of </a:t>
            </a:r>
            <a:r>
              <a:rPr lang="en-US" sz="2800" dirty="0">
                <a:solidFill>
                  <a:srgbClr val="56944F"/>
                </a:solidFill>
              </a:rPr>
              <a:t>information</a:t>
            </a:r>
            <a:r>
              <a:rPr lang="en-US" sz="2800" dirty="0" smtClean="0">
                <a:solidFill>
                  <a:srgbClr val="56944F"/>
                </a:solidFill>
              </a:rPr>
              <a:t> collection during the case management process. </a:t>
            </a:r>
          </a:p>
        </p:txBody>
      </p:sp>
    </p:spTree>
    <p:extLst>
      <p:ext uri="{BB962C8B-B14F-4D97-AF65-F5344CB8AC3E}">
        <p14:creationId xmlns:p14="http://schemas.microsoft.com/office/powerpoint/2010/main" val="40767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5F839-8F74-4251-A12D-2F948610A6ED}"/>
</file>

<file path=customXml/itemProps2.xml><?xml version="1.0" encoding="utf-8"?>
<ds:datastoreItem xmlns:ds="http://schemas.openxmlformats.org/officeDocument/2006/customXml" ds:itemID="{15E090F8-74FB-4688-912C-1EFF1742B2C6}"/>
</file>

<file path=customXml/itemProps3.xml><?xml version="1.0" encoding="utf-8"?>
<ds:datastoreItem xmlns:ds="http://schemas.openxmlformats.org/officeDocument/2006/customXml" ds:itemID="{73C5FF1A-D767-41D0-B8EA-39A4C3B3B6D2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10548</TotalTime>
  <Words>2107</Words>
  <Application>Microsoft Office PowerPoint</Application>
  <PresentationFormat>On-screen Show (4:3)</PresentationFormat>
  <Paragraphs>382</Paragraphs>
  <Slides>47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ACP-white</vt:lpstr>
      <vt:lpstr>Office Theme</vt:lpstr>
      <vt:lpstr>Module 1</vt:lpstr>
      <vt:lpstr>Agenda</vt:lpstr>
      <vt:lpstr>Unit 1.1</vt:lpstr>
      <vt:lpstr>Learning Objectives</vt:lpstr>
      <vt:lpstr>Activity A:  CORE Terminology Recall Game</vt:lpstr>
      <vt:lpstr>Activity B:   Safety Intervention Across the Florida Child Welfare Practice</vt:lpstr>
      <vt:lpstr>Intervention Across the Florida Child Welfare Practice Model</vt:lpstr>
      <vt:lpstr>Unit 1.2</vt:lpstr>
      <vt:lpstr>Learning Objectives</vt:lpstr>
      <vt:lpstr>Case Management</vt:lpstr>
      <vt:lpstr>Case Management Flowchart</vt:lpstr>
      <vt:lpstr>Progress  Update</vt:lpstr>
      <vt:lpstr>Progress Update</vt:lpstr>
      <vt:lpstr>Progress Update</vt:lpstr>
      <vt:lpstr>Progress Update</vt:lpstr>
      <vt:lpstr>Information Collection</vt:lpstr>
      <vt:lpstr>Unit 1.3</vt:lpstr>
      <vt:lpstr>Learning Objectives</vt:lpstr>
      <vt:lpstr>Purposeful Contacts – the Evidence</vt:lpstr>
      <vt:lpstr>Purposeful Contacts--  the Evidence</vt:lpstr>
      <vt:lpstr> Contact Frequency--Children</vt:lpstr>
      <vt:lpstr> Contact Frequency—Children, continued</vt:lpstr>
      <vt:lpstr> Contact Frequency—Parent(s)</vt:lpstr>
      <vt:lpstr> Contact Frequency--Caregivers</vt:lpstr>
      <vt:lpstr> Other Purposeful Contacts</vt:lpstr>
      <vt:lpstr>Purposeful Contacts:  Questions to Think About</vt:lpstr>
      <vt:lpstr>Tenets of  Ongoing Assessment</vt:lpstr>
      <vt:lpstr>Tenets of Ongoing Assessment, continued</vt:lpstr>
      <vt:lpstr>Activity C:   Putting the Tenets to Work in Purposeful Contacts</vt:lpstr>
      <vt:lpstr>Unit 1.4</vt:lpstr>
      <vt:lpstr>Learning Objectives</vt:lpstr>
      <vt:lpstr>PowerPoint Presentation</vt:lpstr>
      <vt:lpstr>Activity D:  Laws/ Policies and Procedures for the Case Manager</vt:lpstr>
      <vt:lpstr>Finding Topics in Statutes, Administrative Code, Operating Procedures and Practice Guidelines</vt:lpstr>
      <vt:lpstr>Unit 1.5</vt:lpstr>
      <vt:lpstr>Learning Objectives</vt:lpstr>
      <vt:lpstr>Quality Assurance  Case Reviews</vt:lpstr>
      <vt:lpstr>Safety, Permanency and Well-Being</vt:lpstr>
      <vt:lpstr>Safety Outcomes</vt:lpstr>
      <vt:lpstr>Permanency Outcomes</vt:lpstr>
      <vt:lpstr>Well-Being means…</vt:lpstr>
      <vt:lpstr>Activity E:  Safety, Permanency or Well-Being</vt:lpstr>
      <vt:lpstr>Family-Centered Practice</vt:lpstr>
      <vt:lpstr>Foundations for  Child Welfare Practice Model</vt:lpstr>
      <vt:lpstr>Activity F:  Using  Family-Centered Practice</vt:lpstr>
      <vt:lpstr>Family Teams and  Family Meetings</vt:lpstr>
      <vt:lpstr>PowerPoint Presentation</vt:lpstr>
    </vt:vector>
  </TitlesOfParts>
  <Company>Frontera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Valerie Carnett</cp:lastModifiedBy>
  <cp:revision>331</cp:revision>
  <cp:lastPrinted>2016-06-03T13:39:31Z</cp:lastPrinted>
  <dcterms:created xsi:type="dcterms:W3CDTF">2014-04-30T22:24:56Z</dcterms:created>
  <dcterms:modified xsi:type="dcterms:W3CDTF">2016-07-07T19:53:49Z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